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303E4E-6422-42A4-911F-CDCC71894CF7}" v="180" dt="2026-06-23T11:01:00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2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סויסה רותם" userId="1eda5536-fb34-48ae-b29a-871986503e87" providerId="ADAL" clId="{9140AA7F-B87D-4BBF-BB2A-A21645A0A475}"/>
    <pc:docChg chg="undo custSel addSld delSld modSld modMainMaster modShowInfo">
      <pc:chgData name="סויסה רותם" userId="1eda5536-fb34-48ae-b29a-871986503e87" providerId="ADAL" clId="{9140AA7F-B87D-4BBF-BB2A-A21645A0A475}" dt="2026-06-23T14:14:52.892" v="1096" actId="20577"/>
      <pc:docMkLst>
        <pc:docMk/>
      </pc:docMkLst>
      <pc:sldChg chg="del">
        <pc:chgData name="סויסה רותם" userId="1eda5536-fb34-48ae-b29a-871986503e87" providerId="ADAL" clId="{9140AA7F-B87D-4BBF-BB2A-A21645A0A475}" dt="2026-06-22T11:28:31.437" v="7" actId="47"/>
        <pc:sldMkLst>
          <pc:docMk/>
          <pc:sldMk cId="0" sldId="256"/>
        </pc:sldMkLst>
      </pc:sldChg>
      <pc:sldChg chg="addSp delSp modSp mod modTransition">
        <pc:chgData name="סויסה רותם" userId="1eda5536-fb34-48ae-b29a-871986503e87" providerId="ADAL" clId="{9140AA7F-B87D-4BBF-BB2A-A21645A0A475}" dt="2026-06-23T10:52:46.871" v="771" actId="1036"/>
        <pc:sldMkLst>
          <pc:docMk/>
          <pc:sldMk cId="0" sldId="257"/>
        </pc:sldMkLst>
        <pc:spChg chg="mod">
          <ac:chgData name="סויסה רותם" userId="1eda5536-fb34-48ae-b29a-871986503e87" providerId="ADAL" clId="{9140AA7F-B87D-4BBF-BB2A-A21645A0A475}" dt="2026-06-22T11:29:06.864" v="10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0:21.271" v="84" actId="1036"/>
          <ac:spMkLst>
            <pc:docMk/>
            <pc:sldMk cId="0" sldId="257"/>
            <ac:spMk id="4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43.883" v="14" actId="14100"/>
          <ac:spMkLst>
            <pc:docMk/>
            <pc:sldMk cId="0" sldId="257"/>
            <ac:spMk id="8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48:03.784" v="669" actId="20577"/>
          <ac:spMkLst>
            <pc:docMk/>
            <pc:sldMk cId="0" sldId="257"/>
            <ac:spMk id="10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0:02.413" v="40" actId="403"/>
          <ac:spMkLst>
            <pc:docMk/>
            <pc:sldMk cId="0" sldId="257"/>
            <ac:spMk id="11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48:29.595" v="675" actId="20577"/>
          <ac:spMkLst>
            <pc:docMk/>
            <pc:sldMk cId="0" sldId="257"/>
            <ac:spMk id="12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0:02.413" v="40" actId="403"/>
          <ac:spMkLst>
            <pc:docMk/>
            <pc:sldMk cId="0" sldId="257"/>
            <ac:spMk id="13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49:07.159" v="689" actId="20577"/>
          <ac:spMkLst>
            <pc:docMk/>
            <pc:sldMk cId="0" sldId="257"/>
            <ac:spMk id="14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0:02.413" v="40" actId="403"/>
          <ac:spMkLst>
            <pc:docMk/>
            <pc:sldMk cId="0" sldId="257"/>
            <ac:spMk id="15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0:01.974" v="719" actId="20577"/>
          <ac:spMkLst>
            <pc:docMk/>
            <pc:sldMk cId="0" sldId="257"/>
            <ac:spMk id="16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0:02.413" v="40" actId="403"/>
          <ac:spMkLst>
            <pc:docMk/>
            <pc:sldMk cId="0" sldId="257"/>
            <ac:spMk id="17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1:07.968" v="735" actId="20577"/>
          <ac:spMkLst>
            <pc:docMk/>
            <pc:sldMk cId="0" sldId="257"/>
            <ac:spMk id="18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1:24.057" v="739" actId="20577"/>
          <ac:spMkLst>
            <pc:docMk/>
            <pc:sldMk cId="0" sldId="257"/>
            <ac:spMk id="20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0:13.363" v="75" actId="1038"/>
          <ac:spMkLst>
            <pc:docMk/>
            <pc:sldMk cId="0" sldId="257"/>
            <ac:spMk id="21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2:12.683" v="751" actId="20577"/>
          <ac:spMkLst>
            <pc:docMk/>
            <pc:sldMk cId="0" sldId="257"/>
            <ac:spMk id="22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0:13.363" v="75" actId="1038"/>
          <ac:spMkLst>
            <pc:docMk/>
            <pc:sldMk cId="0" sldId="257"/>
            <ac:spMk id="23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2:30.581" v="753" actId="20577"/>
          <ac:spMkLst>
            <pc:docMk/>
            <pc:sldMk cId="0" sldId="257"/>
            <ac:spMk id="24" creationId="{00000000-0000-0000-0000-000000000000}"/>
          </ac:spMkLst>
        </pc:spChg>
        <pc:picChg chg="mod modCrop">
          <ac:chgData name="סויסה רותם" userId="1eda5536-fb34-48ae-b29a-871986503e87" providerId="ADAL" clId="{9140AA7F-B87D-4BBF-BB2A-A21645A0A475}" dt="2026-06-22T11:29:12.460" v="12" actId="1076"/>
          <ac:picMkLst>
            <pc:docMk/>
            <pc:sldMk cId="0" sldId="257"/>
            <ac:picMk id="3" creationId="{00000000-0000-0000-0000-000000000000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57"/>
            <ac:picMk id="25" creationId="{D17B5E69-16A0-6503-A040-9710BD0DAF3F}"/>
          </ac:picMkLst>
        </pc:picChg>
        <pc:picChg chg="add mod">
          <ac:chgData name="סויסה רותם" userId="1eda5536-fb34-48ae-b29a-871986503e87" providerId="ADAL" clId="{9140AA7F-B87D-4BBF-BB2A-A21645A0A475}" dt="2026-06-23T10:49:42.707" v="713" actId="1037"/>
          <ac:picMkLst>
            <pc:docMk/>
            <pc:sldMk cId="0" sldId="257"/>
            <ac:picMk id="26" creationId="{0AF8E29C-843F-AAC0-2FB4-A61EA9851BAF}"/>
          </ac:picMkLst>
        </pc:picChg>
        <pc:picChg chg="add mod">
          <ac:chgData name="סויסה רותם" userId="1eda5536-fb34-48ae-b29a-871986503e87" providerId="ADAL" clId="{9140AA7F-B87D-4BBF-BB2A-A21645A0A475}" dt="2026-06-23T10:49:31.888" v="700" actId="1038"/>
          <ac:picMkLst>
            <pc:docMk/>
            <pc:sldMk cId="0" sldId="257"/>
            <ac:picMk id="28" creationId="{F8614C08-A54D-C503-4A12-017800F3A052}"/>
          </ac:picMkLst>
        </pc:picChg>
        <pc:picChg chg="add mod">
          <ac:chgData name="סויסה רותם" userId="1eda5536-fb34-48ae-b29a-871986503e87" providerId="ADAL" clId="{9140AA7F-B87D-4BBF-BB2A-A21645A0A475}" dt="2026-06-23T10:49:50.326" v="718" actId="1038"/>
          <ac:picMkLst>
            <pc:docMk/>
            <pc:sldMk cId="0" sldId="257"/>
            <ac:picMk id="30" creationId="{46538CF1-74C2-752D-FFB1-4A71AA40A18E}"/>
          </ac:picMkLst>
        </pc:picChg>
        <pc:picChg chg="add mod">
          <ac:chgData name="סויסה רותם" userId="1eda5536-fb34-48ae-b29a-871986503e87" providerId="ADAL" clId="{9140AA7F-B87D-4BBF-BB2A-A21645A0A475}" dt="2026-06-23T10:50:43.497" v="727" actId="14100"/>
          <ac:picMkLst>
            <pc:docMk/>
            <pc:sldMk cId="0" sldId="257"/>
            <ac:picMk id="32" creationId="{111D1D0D-D1A9-E06B-1736-C6FD646DDCC6}"/>
          </ac:picMkLst>
        </pc:picChg>
        <pc:picChg chg="add del mod">
          <ac:chgData name="סויסה רותם" userId="1eda5536-fb34-48ae-b29a-871986503e87" providerId="ADAL" clId="{9140AA7F-B87D-4BBF-BB2A-A21645A0A475}" dt="2026-06-23T10:50:50.495" v="731" actId="478"/>
          <ac:picMkLst>
            <pc:docMk/>
            <pc:sldMk cId="0" sldId="257"/>
            <ac:picMk id="34" creationId="{5758D147-BC2A-516B-6F2F-00F90C29AEAF}"/>
          </ac:picMkLst>
        </pc:picChg>
        <pc:picChg chg="add mod">
          <ac:chgData name="סויסה רותם" userId="1eda5536-fb34-48ae-b29a-871986503e87" providerId="ADAL" clId="{9140AA7F-B87D-4BBF-BB2A-A21645A0A475}" dt="2026-06-23T10:51:13.924" v="738" actId="1036"/>
          <ac:picMkLst>
            <pc:docMk/>
            <pc:sldMk cId="0" sldId="257"/>
            <ac:picMk id="36" creationId="{C5220DF4-4BDC-A238-D196-3A18743785D2}"/>
          </ac:picMkLst>
        </pc:picChg>
        <pc:picChg chg="add mod">
          <ac:chgData name="סויסה רותם" userId="1eda5536-fb34-48ae-b29a-871986503e87" providerId="ADAL" clId="{9140AA7F-B87D-4BBF-BB2A-A21645A0A475}" dt="2026-06-23T10:51:34.236" v="745" actId="1036"/>
          <ac:picMkLst>
            <pc:docMk/>
            <pc:sldMk cId="0" sldId="257"/>
            <ac:picMk id="38" creationId="{86719B29-CB77-5C8C-AEE7-F2E9D8A74780}"/>
          </ac:picMkLst>
        </pc:picChg>
        <pc:picChg chg="add mod">
          <ac:chgData name="סויסה רותם" userId="1eda5536-fb34-48ae-b29a-871986503e87" providerId="ADAL" clId="{9140AA7F-B87D-4BBF-BB2A-A21645A0A475}" dt="2026-06-23T10:52:15.707" v="752" actId="1076"/>
          <ac:picMkLst>
            <pc:docMk/>
            <pc:sldMk cId="0" sldId="257"/>
            <ac:picMk id="40" creationId="{13FBC282-4536-1D5B-5DD3-C2E8BDF7A3ED}"/>
          </ac:picMkLst>
        </pc:picChg>
        <pc:picChg chg="add mod">
          <ac:chgData name="סויסה רותם" userId="1eda5536-fb34-48ae-b29a-871986503e87" providerId="ADAL" clId="{9140AA7F-B87D-4BBF-BB2A-A21645A0A475}" dt="2026-06-23T10:52:46.871" v="771" actId="1036"/>
          <ac:picMkLst>
            <pc:docMk/>
            <pc:sldMk cId="0" sldId="257"/>
            <ac:picMk id="42" creationId="{2B779F7D-103D-91A4-B96D-29E53BDB2EAD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2T13:00:47.687" v="255"/>
        <pc:sldMkLst>
          <pc:docMk/>
          <pc:sldMk cId="0" sldId="258"/>
        </pc:sldMkLst>
        <pc:spChg chg="del">
          <ac:chgData name="סויסה רותם" userId="1eda5536-fb34-48ae-b29a-871986503e87" providerId="ADAL" clId="{9140AA7F-B87D-4BBF-BB2A-A21645A0A475}" dt="2026-06-22T11:30:57.851" v="86" actId="478"/>
          <ac:spMkLst>
            <pc:docMk/>
            <pc:sldMk cId="0" sldId="258"/>
            <ac:spMk id="6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2T11:30:57.851" v="86" actId="478"/>
          <ac:spMkLst>
            <pc:docMk/>
            <pc:sldMk cId="0" sldId="258"/>
            <ac:spMk id="13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2T11:30:57.851" v="86" actId="478"/>
          <ac:spMkLst>
            <pc:docMk/>
            <pc:sldMk cId="0" sldId="258"/>
            <ac:spMk id="20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0:47.774" v="85"/>
          <ac:spMkLst>
            <pc:docMk/>
            <pc:sldMk cId="0" sldId="258"/>
            <ac:spMk id="22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2T11:30:57.851" v="86" actId="478"/>
          <ac:spMkLst>
            <pc:docMk/>
            <pc:sldMk cId="0" sldId="258"/>
            <ac:spMk id="27" creationId="{00000000-0000-0000-0000-000000000000}"/>
          </ac:spMkLst>
        </pc:spChg>
        <pc:spChg chg="add mod">
          <ac:chgData name="סויסה רותם" userId="1eda5536-fb34-48ae-b29a-871986503e87" providerId="ADAL" clId="{9140AA7F-B87D-4BBF-BB2A-A21645A0A475}" dt="2026-06-22T11:31:02.257" v="94" actId="1036"/>
          <ac:spMkLst>
            <pc:docMk/>
            <pc:sldMk cId="0" sldId="258"/>
            <ac:spMk id="34" creationId="{1A7B4EAC-EC12-BA26-07D8-207283CFDFAE}"/>
          </ac:spMkLst>
        </pc:spChg>
        <pc:spChg chg="add mod">
          <ac:chgData name="סויסה רותם" userId="1eda5536-fb34-48ae-b29a-871986503e87" providerId="ADAL" clId="{9140AA7F-B87D-4BBF-BB2A-A21645A0A475}" dt="2026-06-22T11:31:02.257" v="94" actId="1036"/>
          <ac:spMkLst>
            <pc:docMk/>
            <pc:sldMk cId="0" sldId="258"/>
            <ac:spMk id="38" creationId="{E672FB28-D540-2E06-6C80-70D46B4401B0}"/>
          </ac:spMkLst>
        </pc:spChg>
        <pc:spChg chg="add mod">
          <ac:chgData name="סויסה רותם" userId="1eda5536-fb34-48ae-b29a-871986503e87" providerId="ADAL" clId="{9140AA7F-B87D-4BBF-BB2A-A21645A0A475}" dt="2026-06-22T11:31:02.257" v="94" actId="1036"/>
          <ac:spMkLst>
            <pc:docMk/>
            <pc:sldMk cId="0" sldId="258"/>
            <ac:spMk id="42" creationId="{C16FC698-3ED9-A41D-37F1-71153B93802D}"/>
          </ac:spMkLst>
        </pc:spChg>
        <pc:spChg chg="add mod">
          <ac:chgData name="סויסה רותם" userId="1eda5536-fb34-48ae-b29a-871986503e87" providerId="ADAL" clId="{9140AA7F-B87D-4BBF-BB2A-A21645A0A475}" dt="2026-06-22T11:31:02.257" v="94" actId="1036"/>
          <ac:spMkLst>
            <pc:docMk/>
            <pc:sldMk cId="0" sldId="258"/>
            <ac:spMk id="46" creationId="{4AACDD74-0332-0888-B311-DCBCFF3387E3}"/>
          </ac:spMkLst>
        </pc:spChg>
        <pc:picChg chg="del">
          <ac:chgData name="סויסה רותם" userId="1eda5536-fb34-48ae-b29a-871986503e87" providerId="ADAL" clId="{9140AA7F-B87D-4BBF-BB2A-A21645A0A475}" dt="2026-06-22T11:30:57.851" v="86" actId="478"/>
          <ac:picMkLst>
            <pc:docMk/>
            <pc:sldMk cId="0" sldId="258"/>
            <ac:picMk id="7" creationId="{00000000-0000-0000-0000-000000000000}"/>
          </ac:picMkLst>
        </pc:picChg>
        <pc:picChg chg="del">
          <ac:chgData name="סויסה רותם" userId="1eda5536-fb34-48ae-b29a-871986503e87" providerId="ADAL" clId="{9140AA7F-B87D-4BBF-BB2A-A21645A0A475}" dt="2026-06-22T11:30:57.851" v="86" actId="478"/>
          <ac:picMkLst>
            <pc:docMk/>
            <pc:sldMk cId="0" sldId="258"/>
            <ac:picMk id="14" creationId="{00000000-0000-0000-0000-000000000000}"/>
          </ac:picMkLst>
        </pc:picChg>
        <pc:picChg chg="del">
          <ac:chgData name="סויסה רותם" userId="1eda5536-fb34-48ae-b29a-871986503e87" providerId="ADAL" clId="{9140AA7F-B87D-4BBF-BB2A-A21645A0A475}" dt="2026-06-22T11:30:57.851" v="86" actId="478"/>
          <ac:picMkLst>
            <pc:docMk/>
            <pc:sldMk cId="0" sldId="258"/>
            <ac:picMk id="21" creationId="{00000000-0000-0000-0000-000000000000}"/>
          </ac:picMkLst>
        </pc:picChg>
        <pc:picChg chg="del">
          <ac:chgData name="סויסה רותם" userId="1eda5536-fb34-48ae-b29a-871986503e87" providerId="ADAL" clId="{9140AA7F-B87D-4BBF-BB2A-A21645A0A475}" dt="2026-06-22T11:30:57.851" v="86" actId="478"/>
          <ac:picMkLst>
            <pc:docMk/>
            <pc:sldMk cId="0" sldId="258"/>
            <ac:picMk id="28" creationId="{00000000-0000-0000-0000-000000000000}"/>
          </ac:picMkLst>
        </pc:picChg>
        <pc:picChg chg="add mod">
          <ac:chgData name="סויסה רותם" userId="1eda5536-fb34-48ae-b29a-871986503e87" providerId="ADAL" clId="{9140AA7F-B87D-4BBF-BB2A-A21645A0A475}" dt="2026-06-22T11:31:02.257" v="94" actId="1036"/>
          <ac:picMkLst>
            <pc:docMk/>
            <pc:sldMk cId="0" sldId="258"/>
            <ac:picMk id="36" creationId="{482EF581-9E2B-8BD2-581D-5B303E376CEC}"/>
          </ac:picMkLst>
        </pc:picChg>
        <pc:picChg chg="add mod">
          <ac:chgData name="סויסה רותם" userId="1eda5536-fb34-48ae-b29a-871986503e87" providerId="ADAL" clId="{9140AA7F-B87D-4BBF-BB2A-A21645A0A475}" dt="2026-06-22T11:31:02.257" v="94" actId="1036"/>
          <ac:picMkLst>
            <pc:docMk/>
            <pc:sldMk cId="0" sldId="258"/>
            <ac:picMk id="40" creationId="{BA49CB2E-9A33-B651-4EEE-4B8BD756CB89}"/>
          </ac:picMkLst>
        </pc:picChg>
        <pc:picChg chg="add mod">
          <ac:chgData name="סויסה רותם" userId="1eda5536-fb34-48ae-b29a-871986503e87" providerId="ADAL" clId="{9140AA7F-B87D-4BBF-BB2A-A21645A0A475}" dt="2026-06-22T11:31:02.257" v="94" actId="1036"/>
          <ac:picMkLst>
            <pc:docMk/>
            <pc:sldMk cId="0" sldId="258"/>
            <ac:picMk id="44" creationId="{AB9225AE-0EE8-D53C-16F5-D664A1E39903}"/>
          </ac:picMkLst>
        </pc:picChg>
        <pc:picChg chg="add mod">
          <ac:chgData name="סויסה רותם" userId="1eda5536-fb34-48ae-b29a-871986503e87" providerId="ADAL" clId="{9140AA7F-B87D-4BBF-BB2A-A21645A0A475}" dt="2026-06-22T11:31:02.257" v="94" actId="1036"/>
          <ac:picMkLst>
            <pc:docMk/>
            <pc:sldMk cId="0" sldId="258"/>
            <ac:picMk id="48" creationId="{678CDB24-1BDB-0182-B2DC-D3D755BA783B}"/>
          </ac:picMkLst>
        </pc:picChg>
        <pc:picChg chg="add">
          <ac:chgData name="סויסה רותם" userId="1eda5536-fb34-48ae-b29a-871986503e87" providerId="ADAL" clId="{9140AA7F-B87D-4BBF-BB2A-A21645A0A475}" dt="2026-06-22T11:31:08.748" v="95" actId="22"/>
          <ac:picMkLst>
            <pc:docMk/>
            <pc:sldMk cId="0" sldId="258"/>
            <ac:picMk id="50" creationId="{D6C6B299-3585-AA1A-30D6-52D2262DA8E4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58"/>
            <ac:picMk id="51" creationId="{57B9FC42-3043-9242-3E37-94DD5265EC35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2T13:00:47.687" v="255"/>
        <pc:sldMkLst>
          <pc:docMk/>
          <pc:sldMk cId="0" sldId="259"/>
        </pc:sldMkLst>
        <pc:picChg chg="mod modCrop">
          <ac:chgData name="סויסה רותם" userId="1eda5536-fb34-48ae-b29a-871986503e87" providerId="ADAL" clId="{9140AA7F-B87D-4BBF-BB2A-A21645A0A475}" dt="2026-06-22T11:31:34.576" v="100" actId="14100"/>
          <ac:picMkLst>
            <pc:docMk/>
            <pc:sldMk cId="0" sldId="259"/>
            <ac:picMk id="4" creationId="{00000000-0000-0000-0000-000000000000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59"/>
            <ac:picMk id="8" creationId="{36C54547-2164-4590-178C-63C665597E58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3T10:42:23.670" v="609"/>
        <pc:sldMkLst>
          <pc:docMk/>
          <pc:sldMk cId="0" sldId="260"/>
        </pc:sldMkLst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0"/>
            <ac:spMk id="4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4:45.876" v="151" actId="14100"/>
          <ac:spMkLst>
            <pc:docMk/>
            <pc:sldMk cId="0" sldId="260"/>
            <ac:spMk id="6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4:30.305" v="149" actId="113"/>
          <ac:spMkLst>
            <pc:docMk/>
            <pc:sldMk cId="0" sldId="260"/>
            <ac:spMk id="7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07:49.954" v="278" actId="478"/>
          <ac:spMkLst>
            <pc:docMk/>
            <pc:sldMk cId="0" sldId="260"/>
            <ac:spMk id="10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09:00.083" v="286" actId="478"/>
          <ac:spMkLst>
            <pc:docMk/>
            <pc:sldMk cId="0" sldId="260"/>
            <ac:spMk id="15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11:58.200" v="301" actId="478"/>
          <ac:spMkLst>
            <pc:docMk/>
            <pc:sldMk cId="0" sldId="260"/>
            <ac:spMk id="20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0"/>
            <ac:spMk id="22" creationId="{00000000-0000-0000-0000-000000000000}"/>
          </ac:spMkLst>
        </pc:spChg>
        <pc:spChg chg="add del">
          <ac:chgData name="סויסה רותם" userId="1eda5536-fb34-48ae-b29a-871986503e87" providerId="ADAL" clId="{9140AA7F-B87D-4BBF-BB2A-A21645A0A475}" dt="2026-06-23T09:13:26.798" v="313" actId="478"/>
          <ac:spMkLst>
            <pc:docMk/>
            <pc:sldMk cId="0" sldId="260"/>
            <ac:spMk id="24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13:30.105" v="314" actId="478"/>
          <ac:spMkLst>
            <pc:docMk/>
            <pc:sldMk cId="0" sldId="260"/>
            <ac:spMk id="25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16:54.226" v="329" actId="478"/>
          <ac:spMkLst>
            <pc:docMk/>
            <pc:sldMk cId="0" sldId="260"/>
            <ac:spMk id="30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0"/>
            <ac:spMk id="32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18:19.582" v="348" actId="478"/>
          <ac:spMkLst>
            <pc:docMk/>
            <pc:sldMk cId="0" sldId="260"/>
            <ac:spMk id="35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24:29.043" v="371" actId="478"/>
          <ac:spMkLst>
            <pc:docMk/>
            <pc:sldMk cId="0" sldId="260"/>
            <ac:spMk id="40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28:53.425" v="383" actId="478"/>
          <ac:spMkLst>
            <pc:docMk/>
            <pc:sldMk cId="0" sldId="260"/>
            <ac:spMk id="45" creationId="{00000000-0000-0000-0000-000000000000}"/>
          </ac:spMkLst>
        </pc:spChg>
        <pc:picChg chg="del">
          <ac:chgData name="סויסה רותם" userId="1eda5536-fb34-48ae-b29a-871986503e87" providerId="ADAL" clId="{9140AA7F-B87D-4BBF-BB2A-A21645A0A475}" dt="2026-06-22T11:31:58.601" v="101" actId="478"/>
          <ac:picMkLst>
            <pc:docMk/>
            <pc:sldMk cId="0" sldId="260"/>
            <ac:picMk id="3" creationId="{00000000-0000-0000-0000-000000000000}"/>
          </ac:picMkLst>
        </pc:picChg>
        <pc:picChg chg="add mod">
          <ac:chgData name="סויסה רותם" userId="1eda5536-fb34-48ae-b29a-871986503e87" providerId="ADAL" clId="{9140AA7F-B87D-4BBF-BB2A-A21645A0A475}" dt="2026-06-23T10:42:12.220" v="608"/>
          <ac:picMkLst>
            <pc:docMk/>
            <pc:sldMk cId="0" sldId="260"/>
            <ac:picMk id="3" creationId="{CF0EF587-F44B-BDA0-09A0-5398DF87EC64}"/>
          </ac:picMkLst>
        </pc:picChg>
        <pc:picChg chg="add mod">
          <ac:chgData name="סויסה רותם" userId="1eda5536-fb34-48ae-b29a-871986503e87" providerId="ADAL" clId="{9140AA7F-B87D-4BBF-BB2A-A21645A0A475}" dt="2026-06-23T10:42:23.670" v="609"/>
          <ac:picMkLst>
            <pc:docMk/>
            <pc:sldMk cId="0" sldId="260"/>
            <ac:picMk id="48" creationId="{E2CF3C4D-D39B-BDC0-CFE5-B445BCEFAE96}"/>
          </ac:picMkLst>
        </pc:picChg>
        <pc:picChg chg="add">
          <ac:chgData name="סויסה רותם" userId="1eda5536-fb34-48ae-b29a-871986503e87" providerId="ADAL" clId="{9140AA7F-B87D-4BBF-BB2A-A21645A0A475}" dt="2026-06-22T11:31:59.363" v="102" actId="22"/>
          <ac:picMkLst>
            <pc:docMk/>
            <pc:sldMk cId="0" sldId="260"/>
            <ac:picMk id="49" creationId="{48C2156F-9D95-B1BF-9E70-9B1E691EC05D}"/>
          </ac:picMkLst>
        </pc:picChg>
        <pc:picChg chg="add del">
          <ac:chgData name="סויסה רותם" userId="1eda5536-fb34-48ae-b29a-871986503e87" providerId="ADAL" clId="{9140AA7F-B87D-4BBF-BB2A-A21645A0A475}" dt="2026-06-23T09:10:58.903" v="291" actId="22"/>
          <ac:picMkLst>
            <pc:docMk/>
            <pc:sldMk cId="0" sldId="260"/>
            <ac:picMk id="50" creationId="{44AC24F9-391D-87CD-A4F0-D7BD9659796E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0"/>
            <ac:picMk id="50" creationId="{878656BB-AF94-FDDB-9928-C512BE7FA5C7}"/>
          </ac:picMkLst>
        </pc:picChg>
        <pc:picChg chg="add del">
          <ac:chgData name="סויסה רותם" userId="1eda5536-fb34-48ae-b29a-871986503e87" providerId="ADAL" clId="{9140AA7F-B87D-4BBF-BB2A-A21645A0A475}" dt="2026-06-23T09:11:18.519" v="294" actId="22"/>
          <ac:picMkLst>
            <pc:docMk/>
            <pc:sldMk cId="0" sldId="260"/>
            <ac:picMk id="51" creationId="{C939FB41-9C24-C819-39CF-879D913E8DB5}"/>
          </ac:picMkLst>
        </pc:picChg>
        <pc:picChg chg="add mod">
          <ac:chgData name="סויסה רותם" userId="1eda5536-fb34-48ae-b29a-871986503e87" providerId="ADAL" clId="{9140AA7F-B87D-4BBF-BB2A-A21645A0A475}" dt="2026-06-23T09:25:47.158" v="378"/>
          <ac:picMkLst>
            <pc:docMk/>
            <pc:sldMk cId="0" sldId="260"/>
            <ac:picMk id="52" creationId="{9CE13B79-8BB4-EF2E-9A43-B5395C6517FE}"/>
          </ac:picMkLst>
        </pc:picChg>
        <pc:picChg chg="add mod">
          <ac:chgData name="סויסה רותם" userId="1eda5536-fb34-48ae-b29a-871986503e87" providerId="ADAL" clId="{9140AA7F-B87D-4BBF-BB2A-A21645A0A475}" dt="2026-06-23T09:13:48.263" v="326"/>
          <ac:picMkLst>
            <pc:docMk/>
            <pc:sldMk cId="0" sldId="260"/>
            <ac:picMk id="53" creationId="{56430E42-E91A-6827-FF64-EA2C21331B8E}"/>
          </ac:picMkLst>
        </pc:picChg>
        <pc:picChg chg="add mod">
          <ac:chgData name="סויסה רותם" userId="1eda5536-fb34-48ae-b29a-871986503e87" providerId="ADAL" clId="{9140AA7F-B87D-4BBF-BB2A-A21645A0A475}" dt="2026-06-23T09:17:03.376" v="341" actId="1035"/>
          <ac:picMkLst>
            <pc:docMk/>
            <pc:sldMk cId="0" sldId="260"/>
            <ac:picMk id="55" creationId="{C14677DC-64A1-077A-2351-FF03DBD94657}"/>
          </ac:picMkLst>
        </pc:picChg>
        <pc:picChg chg="add mod">
          <ac:chgData name="סויסה רותם" userId="1eda5536-fb34-48ae-b29a-871986503e87" providerId="ADAL" clId="{9140AA7F-B87D-4BBF-BB2A-A21645A0A475}" dt="2026-06-23T09:18:56.525" v="365"/>
          <ac:picMkLst>
            <pc:docMk/>
            <pc:sldMk cId="0" sldId="260"/>
            <ac:picMk id="56" creationId="{5C987FFD-425B-47D1-3083-321C04D57077}"/>
          </ac:picMkLst>
        </pc:picChg>
        <pc:picChg chg="add mod">
          <ac:chgData name="סויסה רותם" userId="1eda5536-fb34-48ae-b29a-871986503e87" providerId="ADAL" clId="{9140AA7F-B87D-4BBF-BB2A-A21645A0A475}" dt="2026-06-23T09:24:36.383" v="376" actId="1076"/>
          <ac:picMkLst>
            <pc:docMk/>
            <pc:sldMk cId="0" sldId="260"/>
            <ac:picMk id="58" creationId="{E3F27148-A4FE-1134-B51E-44AE87B6CA1B}"/>
          </ac:picMkLst>
        </pc:picChg>
        <pc:picChg chg="add mod modCrop">
          <ac:chgData name="סויסה רותם" userId="1eda5536-fb34-48ae-b29a-871986503e87" providerId="ADAL" clId="{9140AA7F-B87D-4BBF-BB2A-A21645A0A475}" dt="2026-06-23T09:29:02.499" v="387"/>
          <ac:picMkLst>
            <pc:docMk/>
            <pc:sldMk cId="0" sldId="260"/>
            <ac:picMk id="59" creationId="{8CAE401E-1553-4B28-24CB-630962AA64F0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3T10:45:38.123" v="649"/>
        <pc:sldMkLst>
          <pc:docMk/>
          <pc:sldMk cId="0" sldId="261"/>
        </pc:sldMkLst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1"/>
            <ac:spMk id="4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4:52.648" v="153" actId="113"/>
          <ac:spMkLst>
            <pc:docMk/>
            <pc:sldMk cId="0" sldId="261"/>
            <ac:spMk id="7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29:57.860" v="390" actId="478"/>
          <ac:spMkLst>
            <pc:docMk/>
            <pc:sldMk cId="0" sldId="261"/>
            <ac:spMk id="10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30:59.931" v="398" actId="478"/>
          <ac:spMkLst>
            <pc:docMk/>
            <pc:sldMk cId="0" sldId="261"/>
            <ac:spMk id="15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34:37.681" v="404" actId="478"/>
          <ac:spMkLst>
            <pc:docMk/>
            <pc:sldMk cId="0" sldId="261"/>
            <ac:spMk id="20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38:20.384" v="416" actId="478"/>
          <ac:spMkLst>
            <pc:docMk/>
            <pc:sldMk cId="0" sldId="261"/>
            <ac:spMk id="25" creationId="{00000000-0000-0000-0000-000000000000}"/>
          </ac:spMkLst>
        </pc:spChg>
        <pc:picChg chg="del">
          <ac:chgData name="סויסה רותם" userId="1eda5536-fb34-48ae-b29a-871986503e87" providerId="ADAL" clId="{9140AA7F-B87D-4BBF-BB2A-A21645A0A475}" dt="2026-06-22T11:32:02.677" v="103" actId="478"/>
          <ac:picMkLst>
            <pc:docMk/>
            <pc:sldMk cId="0" sldId="261"/>
            <ac:picMk id="3" creationId="{00000000-0000-0000-0000-000000000000}"/>
          </ac:picMkLst>
        </pc:picChg>
        <pc:picChg chg="add mod">
          <ac:chgData name="סויסה רותם" userId="1eda5536-fb34-48ae-b29a-871986503e87" providerId="ADAL" clId="{9140AA7F-B87D-4BBF-BB2A-A21645A0A475}" dt="2026-06-23T09:30:06.526" v="394" actId="1076"/>
          <ac:picMkLst>
            <pc:docMk/>
            <pc:sldMk cId="0" sldId="261"/>
            <ac:picMk id="28" creationId="{A9D1679E-48CE-0F98-A0F5-18B0C6A2E2DE}"/>
          </ac:picMkLst>
        </pc:picChg>
        <pc:picChg chg="add">
          <ac:chgData name="סויסה רותם" userId="1eda5536-fb34-48ae-b29a-871986503e87" providerId="ADAL" clId="{9140AA7F-B87D-4BBF-BB2A-A21645A0A475}" dt="2026-06-22T11:32:03.689" v="104" actId="22"/>
          <ac:picMkLst>
            <pc:docMk/>
            <pc:sldMk cId="0" sldId="261"/>
            <ac:picMk id="29" creationId="{E5133CE7-0D22-45BE-AF3F-94EE5C5E320B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1"/>
            <ac:picMk id="30" creationId="{AE5056B7-EB16-6C69-B75C-9D43E52C56CC}"/>
          </ac:picMkLst>
        </pc:picChg>
        <pc:picChg chg="add mod">
          <ac:chgData name="סויסה רותם" userId="1eda5536-fb34-48ae-b29a-871986503e87" providerId="ADAL" clId="{9140AA7F-B87D-4BBF-BB2A-A21645A0A475}" dt="2026-06-23T10:45:38.123" v="649"/>
          <ac:picMkLst>
            <pc:docMk/>
            <pc:sldMk cId="0" sldId="261"/>
            <ac:picMk id="31" creationId="{7892E9E1-9AF0-C534-9732-EBB93E3621B5}"/>
          </ac:picMkLst>
        </pc:picChg>
        <pc:picChg chg="add mod">
          <ac:chgData name="סויסה רותם" userId="1eda5536-fb34-48ae-b29a-871986503e87" providerId="ADAL" clId="{9140AA7F-B87D-4BBF-BB2A-A21645A0A475}" dt="2026-06-23T09:34:47.088" v="407" actId="14100"/>
          <ac:picMkLst>
            <pc:docMk/>
            <pc:sldMk cId="0" sldId="261"/>
            <ac:picMk id="33" creationId="{6CB9E827-829F-EE59-319F-7832881D78D0}"/>
          </ac:picMkLst>
        </pc:picChg>
        <pc:picChg chg="add del">
          <ac:chgData name="סויסה רותם" userId="1eda5536-fb34-48ae-b29a-871986503e87" providerId="ADAL" clId="{9140AA7F-B87D-4BBF-BB2A-A21645A0A475}" dt="2026-06-23T09:38:02.723" v="409" actId="478"/>
          <ac:picMkLst>
            <pc:docMk/>
            <pc:sldMk cId="0" sldId="261"/>
            <ac:picMk id="35" creationId="{EE3CF984-E61D-68AC-0DA1-966C47A25BB5}"/>
          </ac:picMkLst>
        </pc:picChg>
        <pc:picChg chg="add mod">
          <ac:chgData name="סויסה רותם" userId="1eda5536-fb34-48ae-b29a-871986503e87" providerId="ADAL" clId="{9140AA7F-B87D-4BBF-BB2A-A21645A0A475}" dt="2026-06-23T09:38:36.870" v="429" actId="1036"/>
          <ac:picMkLst>
            <pc:docMk/>
            <pc:sldMk cId="0" sldId="261"/>
            <ac:picMk id="36" creationId="{F5B1459D-D945-DB42-6AE6-8799154AE407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3T10:15:23.365" v="489" actId="1076"/>
        <pc:sldMkLst>
          <pc:docMk/>
          <pc:sldMk cId="0" sldId="262"/>
        </pc:sldMkLst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2"/>
            <ac:spMk id="4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09:48:17.518" v="430" actId="478"/>
          <ac:spMkLst>
            <pc:docMk/>
            <pc:sldMk cId="0" sldId="262"/>
            <ac:spMk id="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00:06.275" v="442" actId="478"/>
          <ac:spMkLst>
            <pc:docMk/>
            <pc:sldMk cId="0" sldId="262"/>
            <ac:spMk id="13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03:06.443" v="458" actId="478"/>
          <ac:spMkLst>
            <pc:docMk/>
            <pc:sldMk cId="0" sldId="262"/>
            <ac:spMk id="1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13:27.173" v="472" actId="478"/>
          <ac:spMkLst>
            <pc:docMk/>
            <pc:sldMk cId="0" sldId="262"/>
            <ac:spMk id="23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2"/>
            <ac:spMk id="25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14:18.067" v="480" actId="478"/>
          <ac:spMkLst>
            <pc:docMk/>
            <pc:sldMk cId="0" sldId="262"/>
            <ac:spMk id="28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2"/>
            <ac:spMk id="30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15:17.444" v="487" actId="478"/>
          <ac:spMkLst>
            <pc:docMk/>
            <pc:sldMk cId="0" sldId="262"/>
            <ac:spMk id="33" creationId="{00000000-0000-0000-0000-000000000000}"/>
          </ac:spMkLst>
        </pc:spChg>
        <pc:picChg chg="del">
          <ac:chgData name="סויסה רותם" userId="1eda5536-fb34-48ae-b29a-871986503e87" providerId="ADAL" clId="{9140AA7F-B87D-4BBF-BB2A-A21645A0A475}" dt="2026-06-22T11:32:08.427" v="105" actId="478"/>
          <ac:picMkLst>
            <pc:docMk/>
            <pc:sldMk cId="0" sldId="262"/>
            <ac:picMk id="3" creationId="{00000000-0000-0000-0000-000000000000}"/>
          </ac:picMkLst>
        </pc:picChg>
        <pc:picChg chg="add mod">
          <ac:chgData name="סויסה רותם" userId="1eda5536-fb34-48ae-b29a-871986503e87" providerId="ADAL" clId="{9140AA7F-B87D-4BBF-BB2A-A21645A0A475}" dt="2026-06-23T09:48:32.248" v="437" actId="1076"/>
          <ac:picMkLst>
            <pc:docMk/>
            <pc:sldMk cId="0" sldId="262"/>
            <ac:picMk id="3" creationId="{2B6FB7DB-2EB5-9118-5CE0-6FE17CA4DEE8}"/>
          </ac:picMkLst>
        </pc:picChg>
        <pc:picChg chg="add">
          <ac:chgData name="סויסה רותם" userId="1eda5536-fb34-48ae-b29a-871986503e87" providerId="ADAL" clId="{9140AA7F-B87D-4BBF-BB2A-A21645A0A475}" dt="2026-06-22T11:32:09.091" v="106" actId="22"/>
          <ac:picMkLst>
            <pc:docMk/>
            <pc:sldMk cId="0" sldId="262"/>
            <ac:picMk id="37" creationId="{69A8FF94-EF9B-F464-3FF7-51A262014384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2"/>
            <ac:picMk id="38" creationId="{8EB3D7F1-C680-E201-C369-8B7BAD7C4A62}"/>
          </ac:picMkLst>
        </pc:picChg>
        <pc:picChg chg="add del mod">
          <ac:chgData name="סויסה רותם" userId="1eda5536-fb34-48ae-b29a-871986503e87" providerId="ADAL" clId="{9140AA7F-B87D-4BBF-BB2A-A21645A0A475}" dt="2026-06-23T10:02:27.438" v="448" actId="478"/>
          <ac:picMkLst>
            <pc:docMk/>
            <pc:sldMk cId="0" sldId="262"/>
            <ac:picMk id="38" creationId="{F2D613F1-7303-97D2-13AB-1A4EB2DA4F26}"/>
          </ac:picMkLst>
        </pc:picChg>
        <pc:picChg chg="add mod">
          <ac:chgData name="סויסה רותם" userId="1eda5536-fb34-48ae-b29a-871986503e87" providerId="ADAL" clId="{9140AA7F-B87D-4BBF-BB2A-A21645A0A475}" dt="2026-06-23T10:03:23.538" v="469"/>
          <ac:picMkLst>
            <pc:docMk/>
            <pc:sldMk cId="0" sldId="262"/>
            <ac:picMk id="40" creationId="{7D637BED-52D9-18E5-FF66-798C440D54E9}"/>
          </ac:picMkLst>
        </pc:picChg>
        <pc:picChg chg="add mod">
          <ac:chgData name="סויסה רותם" userId="1eda5536-fb34-48ae-b29a-871986503e87" providerId="ADAL" clId="{9140AA7F-B87D-4BBF-BB2A-A21645A0A475}" dt="2026-06-23T10:03:15.645" v="468" actId="1036"/>
          <ac:picMkLst>
            <pc:docMk/>
            <pc:sldMk cId="0" sldId="262"/>
            <ac:picMk id="41" creationId="{8BF6DD49-8C8D-1556-4814-CF2F0EAE0D65}"/>
          </ac:picMkLst>
        </pc:picChg>
        <pc:picChg chg="add mod">
          <ac:chgData name="סויסה רותם" userId="1eda5536-fb34-48ae-b29a-871986503e87" providerId="ADAL" clId="{9140AA7F-B87D-4BBF-BB2A-A21645A0A475}" dt="2026-06-23T10:13:36.719" v="476" actId="1076"/>
          <ac:picMkLst>
            <pc:docMk/>
            <pc:sldMk cId="0" sldId="262"/>
            <ac:picMk id="43" creationId="{73FD43E6-6FA2-30AE-3CE8-0218F780105A}"/>
          </ac:picMkLst>
        </pc:picChg>
        <pc:picChg chg="add mod">
          <ac:chgData name="סויסה רותם" userId="1eda5536-fb34-48ae-b29a-871986503e87" providerId="ADAL" clId="{9140AA7F-B87D-4BBF-BB2A-A21645A0A475}" dt="2026-06-23T10:14:24.053" v="482" actId="1076"/>
          <ac:picMkLst>
            <pc:docMk/>
            <pc:sldMk cId="0" sldId="262"/>
            <ac:picMk id="45" creationId="{152F8695-853B-52EB-0D67-2BED2D528F7D}"/>
          </ac:picMkLst>
        </pc:picChg>
        <pc:picChg chg="add mod">
          <ac:chgData name="סויסה רותם" userId="1eda5536-fb34-48ae-b29a-871986503e87" providerId="ADAL" clId="{9140AA7F-B87D-4BBF-BB2A-A21645A0A475}" dt="2026-06-23T10:15:23.365" v="489" actId="1076"/>
          <ac:picMkLst>
            <pc:docMk/>
            <pc:sldMk cId="0" sldId="262"/>
            <ac:picMk id="46" creationId="{84318EC4-EBCF-7C53-9DE8-86028AF78534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3T10:42:37.629" v="614" actId="1076"/>
        <pc:sldMkLst>
          <pc:docMk/>
          <pc:sldMk cId="0" sldId="263"/>
        </pc:sldMkLst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3"/>
            <ac:spMk id="4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5:01.633" v="156" actId="122"/>
          <ac:spMkLst>
            <pc:docMk/>
            <pc:sldMk cId="0" sldId="263"/>
            <ac:spMk id="7" creationId="{00000000-0000-0000-0000-000000000000}"/>
          </ac:spMkLst>
        </pc:spChg>
        <pc:spChg chg="add del">
          <ac:chgData name="סויסה רותם" userId="1eda5536-fb34-48ae-b29a-871986503e87" providerId="ADAL" clId="{9140AA7F-B87D-4BBF-BB2A-A21645A0A475}" dt="2026-06-23T10:16:04.681" v="493" actId="478"/>
          <ac:spMkLst>
            <pc:docMk/>
            <pc:sldMk cId="0" sldId="263"/>
            <ac:spMk id="9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16:08.102" v="494" actId="478"/>
          <ac:spMkLst>
            <pc:docMk/>
            <pc:sldMk cId="0" sldId="263"/>
            <ac:spMk id="10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16:56.557" v="507" actId="478"/>
          <ac:spMkLst>
            <pc:docMk/>
            <pc:sldMk cId="0" sldId="263"/>
            <ac:spMk id="15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2:35.082" v="512" actId="478"/>
          <ac:spMkLst>
            <pc:docMk/>
            <pc:sldMk cId="0" sldId="263"/>
            <ac:spMk id="20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3:24.828" v="517" actId="478"/>
          <ac:spMkLst>
            <pc:docMk/>
            <pc:sldMk cId="0" sldId="263"/>
            <ac:spMk id="25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3"/>
            <ac:spMk id="27" creationId="{00000000-0000-0000-0000-000000000000}"/>
          </ac:spMkLst>
        </pc:spChg>
        <pc:picChg chg="del">
          <ac:chgData name="סויסה רותם" userId="1eda5536-fb34-48ae-b29a-871986503e87" providerId="ADAL" clId="{9140AA7F-B87D-4BBF-BB2A-A21645A0A475}" dt="2026-06-22T11:32:12.439" v="107" actId="478"/>
          <ac:picMkLst>
            <pc:docMk/>
            <pc:sldMk cId="0" sldId="263"/>
            <ac:picMk id="3" creationId="{00000000-0000-0000-0000-000000000000}"/>
          </ac:picMkLst>
        </pc:picChg>
        <pc:picChg chg="add mod">
          <ac:chgData name="סויסה רותם" userId="1eda5536-fb34-48ae-b29a-871986503e87" providerId="ADAL" clId="{9140AA7F-B87D-4BBF-BB2A-A21645A0A475}" dt="2026-06-23T10:42:37.629" v="614" actId="1076"/>
          <ac:picMkLst>
            <pc:docMk/>
            <pc:sldMk cId="0" sldId="263"/>
            <ac:picMk id="28" creationId="{CD5EF900-88D9-3955-A921-D2BBF50799FF}"/>
          </ac:picMkLst>
        </pc:picChg>
        <pc:picChg chg="add">
          <ac:chgData name="סויסה רותם" userId="1eda5536-fb34-48ae-b29a-871986503e87" providerId="ADAL" clId="{9140AA7F-B87D-4BBF-BB2A-A21645A0A475}" dt="2026-06-22T11:32:13.800" v="108" actId="22"/>
          <ac:picMkLst>
            <pc:docMk/>
            <pc:sldMk cId="0" sldId="263"/>
            <ac:picMk id="29" creationId="{57368CAB-8553-B3F2-FDE3-B9D53D2614EA}"/>
          </ac:picMkLst>
        </pc:picChg>
        <pc:picChg chg="add mod">
          <ac:chgData name="סויסה רותם" userId="1eda5536-fb34-48ae-b29a-871986503e87" providerId="ADAL" clId="{9140AA7F-B87D-4BBF-BB2A-A21645A0A475}" dt="2026-06-23T10:17:02.247" v="511" actId="1035"/>
          <ac:picMkLst>
            <pc:docMk/>
            <pc:sldMk cId="0" sldId="263"/>
            <ac:picMk id="30" creationId="{6F42FCA7-90AC-1E5D-02A0-3E86A323B7E2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3"/>
            <ac:picMk id="30" creationId="{D8863D0D-0372-69CA-9120-2B4EEDDFDCF6}"/>
          </ac:picMkLst>
        </pc:picChg>
        <pc:picChg chg="add">
          <ac:chgData name="סויסה רותם" userId="1eda5536-fb34-48ae-b29a-871986503e87" providerId="ADAL" clId="{9140AA7F-B87D-4BBF-BB2A-A21645A0A475}" dt="2026-06-23T10:32:35.952" v="513" actId="22"/>
          <ac:picMkLst>
            <pc:docMk/>
            <pc:sldMk cId="0" sldId="263"/>
            <ac:picMk id="32" creationId="{638B4AD3-6338-7A00-10B2-E9E1E7B9DC3B}"/>
          </ac:picMkLst>
        </pc:picChg>
        <pc:picChg chg="add mod">
          <ac:chgData name="סויסה רותם" userId="1eda5536-fb34-48ae-b29a-871986503e87" providerId="ADAL" clId="{9140AA7F-B87D-4BBF-BB2A-A21645A0A475}" dt="2026-06-23T10:33:38.772" v="529" actId="1036"/>
          <ac:picMkLst>
            <pc:docMk/>
            <pc:sldMk cId="0" sldId="263"/>
            <ac:picMk id="34" creationId="{7CE6CDEE-4C9D-473D-FDBF-2646C840EC24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3T10:36:10.309" v="559" actId="1076"/>
        <pc:sldMkLst>
          <pc:docMk/>
          <pc:sldMk cId="0" sldId="264"/>
        </pc:sldMkLst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4"/>
            <ac:spMk id="4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4:39.770" v="538" actId="478"/>
          <ac:spMkLst>
            <pc:docMk/>
            <pc:sldMk cId="0" sldId="264"/>
            <ac:spMk id="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5:25.776" v="549" actId="478"/>
          <ac:spMkLst>
            <pc:docMk/>
            <pc:sldMk cId="0" sldId="264"/>
            <ac:spMk id="13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4"/>
            <ac:spMk id="14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4"/>
            <ac:spMk id="15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5:43.208" v="554" actId="478"/>
          <ac:spMkLst>
            <pc:docMk/>
            <pc:sldMk cId="0" sldId="264"/>
            <ac:spMk id="1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6:06.053" v="557" actId="478"/>
          <ac:spMkLst>
            <pc:docMk/>
            <pc:sldMk cId="0" sldId="264"/>
            <ac:spMk id="23" creationId="{00000000-0000-0000-0000-000000000000}"/>
          </ac:spMkLst>
        </pc:spChg>
        <pc:spChg chg="add del">
          <ac:chgData name="סויסה רותם" userId="1eda5536-fb34-48ae-b29a-871986503e87" providerId="ADAL" clId="{9140AA7F-B87D-4BBF-BB2A-A21645A0A475}" dt="2026-06-23T10:34:30.657" v="532" actId="22"/>
          <ac:spMkLst>
            <pc:docMk/>
            <pc:sldMk cId="0" sldId="264"/>
            <ac:spMk id="26" creationId="{B7D48EEF-AA4D-B47C-6AA6-A74B3612A3B0}"/>
          </ac:spMkLst>
        </pc:spChg>
        <pc:spChg chg="add del">
          <ac:chgData name="סויסה רותם" userId="1eda5536-fb34-48ae-b29a-871986503e87" providerId="ADAL" clId="{9140AA7F-B87D-4BBF-BB2A-A21645A0A475}" dt="2026-06-23T10:34:32.665" v="535" actId="22"/>
          <ac:spMkLst>
            <pc:docMk/>
            <pc:sldMk cId="0" sldId="264"/>
            <ac:spMk id="29" creationId="{C0D7DEB4-1C8A-9871-D78E-1B84C398FE16}"/>
          </ac:spMkLst>
        </pc:spChg>
        <pc:picChg chg="del">
          <ac:chgData name="סויסה רותם" userId="1eda5536-fb34-48ae-b29a-871986503e87" providerId="ADAL" clId="{9140AA7F-B87D-4BBF-BB2A-A21645A0A475}" dt="2026-06-22T11:32:16.353" v="109" actId="478"/>
          <ac:picMkLst>
            <pc:docMk/>
            <pc:sldMk cId="0" sldId="264"/>
            <ac:picMk id="3" creationId="{00000000-0000-0000-0000-000000000000}"/>
          </ac:picMkLst>
        </pc:picChg>
        <pc:picChg chg="add">
          <ac:chgData name="סויסה רותם" userId="1eda5536-fb34-48ae-b29a-871986503e87" providerId="ADAL" clId="{9140AA7F-B87D-4BBF-BB2A-A21645A0A475}" dt="2026-06-22T11:32:17.092" v="110" actId="22"/>
          <ac:picMkLst>
            <pc:docMk/>
            <pc:sldMk cId="0" sldId="264"/>
            <ac:picMk id="27" creationId="{132FDEDA-3632-D0E9-78E9-4F5CE7E3849E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4"/>
            <ac:picMk id="28" creationId="{10FEC1C5-59B0-8B82-DD17-A5137C671097}"/>
          </ac:picMkLst>
        </pc:picChg>
        <pc:picChg chg="add mod">
          <ac:chgData name="סויסה רותם" userId="1eda5536-fb34-48ae-b29a-871986503e87" providerId="ADAL" clId="{9140AA7F-B87D-4BBF-BB2A-A21645A0A475}" dt="2026-06-23T10:34:53.258" v="544" actId="14100"/>
          <ac:picMkLst>
            <pc:docMk/>
            <pc:sldMk cId="0" sldId="264"/>
            <ac:picMk id="31" creationId="{A88D1062-20A3-0854-4E75-5D8EFF5C08A1}"/>
          </ac:picMkLst>
        </pc:picChg>
        <pc:picChg chg="add mod">
          <ac:chgData name="סויסה רותם" userId="1eda5536-fb34-48ae-b29a-871986503e87" providerId="ADAL" clId="{9140AA7F-B87D-4BBF-BB2A-A21645A0A475}" dt="2026-06-23T10:35:33.195" v="553" actId="1076"/>
          <ac:picMkLst>
            <pc:docMk/>
            <pc:sldMk cId="0" sldId="264"/>
            <ac:picMk id="32" creationId="{F12E4B58-6DC5-FF85-ECDD-E3A056DB77DE}"/>
          </ac:picMkLst>
        </pc:picChg>
        <pc:picChg chg="add mod">
          <ac:chgData name="סויסה רותם" userId="1eda5536-fb34-48ae-b29a-871986503e87" providerId="ADAL" clId="{9140AA7F-B87D-4BBF-BB2A-A21645A0A475}" dt="2026-06-23T10:35:47.511" v="556" actId="1076"/>
          <ac:picMkLst>
            <pc:docMk/>
            <pc:sldMk cId="0" sldId="264"/>
            <ac:picMk id="34" creationId="{371D1943-DC57-669C-7C8C-A8A6A91C5456}"/>
          </ac:picMkLst>
        </pc:picChg>
        <pc:picChg chg="add mod">
          <ac:chgData name="סויסה רותם" userId="1eda5536-fb34-48ae-b29a-871986503e87" providerId="ADAL" clId="{9140AA7F-B87D-4BBF-BB2A-A21645A0A475}" dt="2026-06-23T10:36:10.309" v="559" actId="1076"/>
          <ac:picMkLst>
            <pc:docMk/>
            <pc:sldMk cId="0" sldId="264"/>
            <ac:picMk id="36" creationId="{32D27B34-B5EB-9EFE-43CA-89DC673BE856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3T10:41:46.760" v="607"/>
        <pc:sldMkLst>
          <pc:docMk/>
          <pc:sldMk cId="0" sldId="265"/>
        </pc:sldMkLst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5"/>
            <ac:spMk id="4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6:41.896" v="562" actId="478"/>
          <ac:spMkLst>
            <pc:docMk/>
            <pc:sldMk cId="0" sldId="265"/>
            <ac:spMk id="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7:27.136" v="569" actId="478"/>
          <ac:spMkLst>
            <pc:docMk/>
            <pc:sldMk cId="0" sldId="265"/>
            <ac:spMk id="13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8:44.579" v="579" actId="478"/>
          <ac:spMkLst>
            <pc:docMk/>
            <pc:sldMk cId="0" sldId="265"/>
            <ac:spMk id="1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39:24.369" v="587" actId="478"/>
          <ac:spMkLst>
            <pc:docMk/>
            <pc:sldMk cId="0" sldId="265"/>
            <ac:spMk id="23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1:30.985" v="603" actId="478"/>
          <ac:spMkLst>
            <pc:docMk/>
            <pc:sldMk cId="0" sldId="265"/>
            <ac:spMk id="28" creationId="{00000000-0000-0000-0000-000000000000}"/>
          </ac:spMkLst>
        </pc:spChg>
        <pc:spChg chg="add del">
          <ac:chgData name="סויסה רותם" userId="1eda5536-fb34-48ae-b29a-871986503e87" providerId="ADAL" clId="{9140AA7F-B87D-4BBF-BB2A-A21645A0A475}" dt="2026-06-23T10:39:51.726" v="591" actId="22"/>
          <ac:spMkLst>
            <pc:docMk/>
            <pc:sldMk cId="0" sldId="265"/>
            <ac:spMk id="37" creationId="{FACDD1D4-B764-F57B-1D91-1F755700DCF7}"/>
          </ac:spMkLst>
        </pc:spChg>
        <pc:picChg chg="del">
          <ac:chgData name="סויסה רותם" userId="1eda5536-fb34-48ae-b29a-871986503e87" providerId="ADAL" clId="{9140AA7F-B87D-4BBF-BB2A-A21645A0A475}" dt="2026-06-22T11:32:20.524" v="111" actId="478"/>
          <ac:picMkLst>
            <pc:docMk/>
            <pc:sldMk cId="0" sldId="265"/>
            <ac:picMk id="3" creationId="{00000000-0000-0000-0000-000000000000}"/>
          </ac:picMkLst>
        </pc:picChg>
        <pc:picChg chg="add mod">
          <ac:chgData name="סויסה רותם" userId="1eda5536-fb34-48ae-b29a-871986503e87" providerId="ADAL" clId="{9140AA7F-B87D-4BBF-BB2A-A21645A0A475}" dt="2026-06-23T10:36:49.307" v="564" actId="1076"/>
          <ac:picMkLst>
            <pc:docMk/>
            <pc:sldMk cId="0" sldId="265"/>
            <ac:picMk id="31" creationId="{6E12FABD-CBA1-7E53-DBDC-BB66327D58CB}"/>
          </ac:picMkLst>
        </pc:picChg>
        <pc:picChg chg="add">
          <ac:chgData name="סויסה רותם" userId="1eda5536-fb34-48ae-b29a-871986503e87" providerId="ADAL" clId="{9140AA7F-B87D-4BBF-BB2A-A21645A0A475}" dt="2026-06-22T11:32:21.361" v="112" actId="22"/>
          <ac:picMkLst>
            <pc:docMk/>
            <pc:sldMk cId="0" sldId="265"/>
            <ac:picMk id="32" creationId="{56A96012-ACE6-CDD3-2201-18102ED84691}"/>
          </ac:picMkLst>
        </pc:picChg>
        <pc:picChg chg="add mod">
          <ac:chgData name="סויסה רותם" userId="1eda5536-fb34-48ae-b29a-871986503e87" providerId="ADAL" clId="{9140AA7F-B87D-4BBF-BB2A-A21645A0A475}" dt="2026-06-23T10:37:34.995" v="573" actId="1076"/>
          <ac:picMkLst>
            <pc:docMk/>
            <pc:sldMk cId="0" sldId="265"/>
            <ac:picMk id="33" creationId="{67928867-9778-87C6-374F-7CADDDE3EFFE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5"/>
            <ac:picMk id="33" creationId="{ADF2160B-44E3-4080-11DB-7E124B1CD13B}"/>
          </ac:picMkLst>
        </pc:picChg>
        <pc:picChg chg="add mod">
          <ac:chgData name="סויסה רותם" userId="1eda5536-fb34-48ae-b29a-871986503e87" providerId="ADAL" clId="{9140AA7F-B87D-4BBF-BB2A-A21645A0A475}" dt="2026-06-23T10:38:48.102" v="582" actId="1076"/>
          <ac:picMkLst>
            <pc:docMk/>
            <pc:sldMk cId="0" sldId="265"/>
            <ac:picMk id="34" creationId="{0B765E7C-75C9-7F8B-9BED-7F1462AE7571}"/>
          </ac:picMkLst>
        </pc:picChg>
        <pc:picChg chg="add del mod">
          <ac:chgData name="סויסה רותם" userId="1eda5536-fb34-48ae-b29a-871986503e87" providerId="ADAL" clId="{9140AA7F-B87D-4BBF-BB2A-A21645A0A475}" dt="2026-06-23T10:40:09.478" v="597" actId="478"/>
          <ac:picMkLst>
            <pc:docMk/>
            <pc:sldMk cId="0" sldId="265"/>
            <ac:picMk id="35" creationId="{4F09F409-B0F3-87CF-699C-838B17C3362E}"/>
          </ac:picMkLst>
        </pc:picChg>
        <pc:picChg chg="add mod">
          <ac:chgData name="סויסה רותם" userId="1eda5536-fb34-48ae-b29a-871986503e87" providerId="ADAL" clId="{9140AA7F-B87D-4BBF-BB2A-A21645A0A475}" dt="2026-06-23T10:41:46.760" v="607"/>
          <ac:picMkLst>
            <pc:docMk/>
            <pc:sldMk cId="0" sldId="265"/>
            <ac:picMk id="39" creationId="{8A9C6D96-B2BC-BF31-80E6-FD1D093B4747}"/>
          </ac:picMkLst>
        </pc:picChg>
        <pc:picChg chg="add mod">
          <ac:chgData name="סויסה רותם" userId="1eda5536-fb34-48ae-b29a-871986503e87" providerId="ADAL" clId="{9140AA7F-B87D-4BBF-BB2A-A21645A0A475}" dt="2026-06-23T10:41:40.857" v="606"/>
          <ac:picMkLst>
            <pc:docMk/>
            <pc:sldMk cId="0" sldId="265"/>
            <ac:picMk id="40" creationId="{A7085FE1-7234-522F-0CCF-92631F48286B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3T10:47:15.298" v="668" actId="1076"/>
        <pc:sldMkLst>
          <pc:docMk/>
          <pc:sldMk cId="0" sldId="266"/>
        </pc:sldMkLst>
        <pc:spChg chg="del">
          <ac:chgData name="סויסה רותם" userId="1eda5536-fb34-48ae-b29a-871986503e87" providerId="ADAL" clId="{9140AA7F-B87D-4BBF-BB2A-A21645A0A475}" dt="2026-06-23T10:42:29.899" v="610" actId="478"/>
          <ac:spMkLst>
            <pc:docMk/>
            <pc:sldMk cId="0" sldId="266"/>
            <ac:spMk id="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2:42.984" v="615" actId="478"/>
          <ac:spMkLst>
            <pc:docMk/>
            <pc:sldMk cId="0" sldId="266"/>
            <ac:spMk id="13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2:54.208" v="618" actId="478"/>
          <ac:spMkLst>
            <pc:docMk/>
            <pc:sldMk cId="0" sldId="266"/>
            <ac:spMk id="1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3:16.101" v="623" actId="478"/>
          <ac:spMkLst>
            <pc:docMk/>
            <pc:sldMk cId="0" sldId="266"/>
            <ac:spMk id="23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6"/>
            <ac:spMk id="25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3:28.577" v="626" actId="478"/>
          <ac:spMkLst>
            <pc:docMk/>
            <pc:sldMk cId="0" sldId="266"/>
            <ac:spMk id="2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3:44.571" v="630" actId="478"/>
          <ac:spMkLst>
            <pc:docMk/>
            <pc:sldMk cId="0" sldId="266"/>
            <ac:spMk id="33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5:03.374" v="639" actId="478"/>
          <ac:spMkLst>
            <pc:docMk/>
            <pc:sldMk cId="0" sldId="266"/>
            <ac:spMk id="38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6"/>
            <ac:spMk id="40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5:44.473" v="650" actId="478"/>
          <ac:spMkLst>
            <pc:docMk/>
            <pc:sldMk cId="0" sldId="266"/>
            <ac:spMk id="43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6"/>
            <ac:spMk id="45" creationId="{00000000-0000-0000-0000-000000000000}"/>
          </ac:spMkLst>
        </pc:spChg>
        <pc:spChg chg="add del">
          <ac:chgData name="סויסה רותם" userId="1eda5536-fb34-48ae-b29a-871986503e87" providerId="ADAL" clId="{9140AA7F-B87D-4BBF-BB2A-A21645A0A475}" dt="2026-06-23T10:46:05.911" v="654" actId="478"/>
          <ac:spMkLst>
            <pc:docMk/>
            <pc:sldMk cId="0" sldId="266"/>
            <ac:spMk id="47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6:07.742" v="655" actId="478"/>
          <ac:spMkLst>
            <pc:docMk/>
            <pc:sldMk cId="0" sldId="266"/>
            <ac:spMk id="48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6"/>
            <ac:spMk id="50" creationId="{00000000-0000-0000-0000-000000000000}"/>
          </ac:spMkLst>
        </pc:spChg>
        <pc:spChg chg="add del">
          <ac:chgData name="סויסה רותם" userId="1eda5536-fb34-48ae-b29a-871986503e87" providerId="ADAL" clId="{9140AA7F-B87D-4BBF-BB2A-A21645A0A475}" dt="2026-06-23T10:46:26.429" v="659" actId="478"/>
          <ac:spMkLst>
            <pc:docMk/>
            <pc:sldMk cId="0" sldId="266"/>
            <ac:spMk id="52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6:29.059" v="660" actId="478"/>
          <ac:spMkLst>
            <pc:docMk/>
            <pc:sldMk cId="0" sldId="266"/>
            <ac:spMk id="53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7:00.963" v="663" actId="478"/>
          <ac:spMkLst>
            <pc:docMk/>
            <pc:sldMk cId="0" sldId="266"/>
            <ac:spMk id="58" creationId="{00000000-0000-0000-0000-000000000000}"/>
          </ac:spMkLst>
        </pc:spChg>
        <pc:spChg chg="del">
          <ac:chgData name="סויסה רותם" userId="1eda5536-fb34-48ae-b29a-871986503e87" providerId="ADAL" clId="{9140AA7F-B87D-4BBF-BB2A-A21645A0A475}" dt="2026-06-23T10:47:11.025" v="666" actId="478"/>
          <ac:spMkLst>
            <pc:docMk/>
            <pc:sldMk cId="0" sldId="266"/>
            <ac:spMk id="63" creationId="{00000000-0000-0000-0000-000000000000}"/>
          </ac:spMkLst>
        </pc:spChg>
        <pc:picChg chg="del">
          <ac:chgData name="סויסה רותם" userId="1eda5536-fb34-48ae-b29a-871986503e87" providerId="ADAL" clId="{9140AA7F-B87D-4BBF-BB2A-A21645A0A475}" dt="2026-06-22T11:32:24.129" v="113" actId="478"/>
          <ac:picMkLst>
            <pc:docMk/>
            <pc:sldMk cId="0" sldId="266"/>
            <ac:picMk id="3" creationId="{00000000-0000-0000-0000-000000000000}"/>
          </ac:picMkLst>
        </pc:picChg>
        <pc:picChg chg="add mod">
          <ac:chgData name="סויסה רותם" userId="1eda5536-fb34-48ae-b29a-871986503e87" providerId="ADAL" clId="{9140AA7F-B87D-4BBF-BB2A-A21645A0A475}" dt="2026-06-23T10:42:32.968" v="612" actId="1076"/>
          <ac:picMkLst>
            <pc:docMk/>
            <pc:sldMk cId="0" sldId="266"/>
            <ac:picMk id="66" creationId="{8E91CFCE-1831-94D1-CA80-4C5ABDE8DE11}"/>
          </ac:picMkLst>
        </pc:picChg>
        <pc:picChg chg="add">
          <ac:chgData name="סויסה רותם" userId="1eda5536-fb34-48ae-b29a-871986503e87" providerId="ADAL" clId="{9140AA7F-B87D-4BBF-BB2A-A21645A0A475}" dt="2026-06-22T11:32:25.088" v="114" actId="22"/>
          <ac:picMkLst>
            <pc:docMk/>
            <pc:sldMk cId="0" sldId="266"/>
            <ac:picMk id="67" creationId="{79E06952-65E9-9614-C78F-B0D409767990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6"/>
            <ac:picMk id="68" creationId="{866CC7CB-D7D3-EC30-194C-258DFA880031}"/>
          </ac:picMkLst>
        </pc:picChg>
        <pc:picChg chg="add mod">
          <ac:chgData name="סויסה רותם" userId="1eda5536-fb34-48ae-b29a-871986503e87" providerId="ADAL" clId="{9140AA7F-B87D-4BBF-BB2A-A21645A0A475}" dt="2026-06-23T10:42:46.388" v="617" actId="1076"/>
          <ac:picMkLst>
            <pc:docMk/>
            <pc:sldMk cId="0" sldId="266"/>
            <ac:picMk id="69" creationId="{F812CFD8-FC65-FC7B-4291-B61D9D839EB9}"/>
          </ac:picMkLst>
        </pc:picChg>
        <pc:picChg chg="add mod">
          <ac:chgData name="סויסה רותם" userId="1eda5536-fb34-48ae-b29a-871986503e87" providerId="ADAL" clId="{9140AA7F-B87D-4BBF-BB2A-A21645A0A475}" dt="2026-06-23T10:43:06.467" v="622"/>
          <ac:picMkLst>
            <pc:docMk/>
            <pc:sldMk cId="0" sldId="266"/>
            <ac:picMk id="71" creationId="{23EDE268-0364-59D2-9BC8-BC9785BC7A19}"/>
          </ac:picMkLst>
        </pc:picChg>
        <pc:picChg chg="add mod">
          <ac:chgData name="סויסה רותם" userId="1eda5536-fb34-48ae-b29a-871986503e87" providerId="ADAL" clId="{9140AA7F-B87D-4BBF-BB2A-A21645A0A475}" dt="2026-06-23T10:43:20.114" v="625" actId="1076"/>
          <ac:picMkLst>
            <pc:docMk/>
            <pc:sldMk cId="0" sldId="266"/>
            <ac:picMk id="73" creationId="{0A4D7F94-23DE-A681-1503-3ED643FE0B1E}"/>
          </ac:picMkLst>
        </pc:picChg>
        <pc:picChg chg="add mod">
          <ac:chgData name="סויסה רותם" userId="1eda5536-fb34-48ae-b29a-871986503e87" providerId="ADAL" clId="{9140AA7F-B87D-4BBF-BB2A-A21645A0A475}" dt="2026-06-23T10:43:35.939" v="629" actId="1035"/>
          <ac:picMkLst>
            <pc:docMk/>
            <pc:sldMk cId="0" sldId="266"/>
            <ac:picMk id="75" creationId="{365F037A-87FB-49D0-AD2B-FBFFDC276C52}"/>
          </ac:picMkLst>
        </pc:picChg>
        <pc:picChg chg="add mod">
          <ac:chgData name="סויסה רותם" userId="1eda5536-fb34-48ae-b29a-871986503e87" providerId="ADAL" clId="{9140AA7F-B87D-4BBF-BB2A-A21645A0A475}" dt="2026-06-23T10:43:50.691" v="634" actId="1035"/>
          <ac:picMkLst>
            <pc:docMk/>
            <pc:sldMk cId="0" sldId="266"/>
            <ac:picMk id="77" creationId="{804CD26B-B5B9-3690-1592-FA1D76D6E40B}"/>
          </ac:picMkLst>
        </pc:picChg>
        <pc:picChg chg="add mod">
          <ac:chgData name="סויסה רותם" userId="1eda5536-fb34-48ae-b29a-871986503e87" providerId="ADAL" clId="{9140AA7F-B87D-4BBF-BB2A-A21645A0A475}" dt="2026-06-23T10:45:11.013" v="645" actId="1038"/>
          <ac:picMkLst>
            <pc:docMk/>
            <pc:sldMk cId="0" sldId="266"/>
            <ac:picMk id="78" creationId="{3A13FE6A-1954-57B0-1747-357E23F8ACAA}"/>
          </ac:picMkLst>
        </pc:picChg>
        <pc:picChg chg="add mod">
          <ac:chgData name="סויסה רותם" userId="1eda5536-fb34-48ae-b29a-871986503e87" providerId="ADAL" clId="{9140AA7F-B87D-4BBF-BB2A-A21645A0A475}" dt="2026-06-23T10:45:49.041" v="652" actId="1076"/>
          <ac:picMkLst>
            <pc:docMk/>
            <pc:sldMk cId="0" sldId="266"/>
            <ac:picMk id="80" creationId="{B65573B8-6BC4-D7A5-C3EC-B01C9B4510EA}"/>
          </ac:picMkLst>
        </pc:picChg>
        <pc:picChg chg="add mod">
          <ac:chgData name="סויסה רותם" userId="1eda5536-fb34-48ae-b29a-871986503e87" providerId="ADAL" clId="{9140AA7F-B87D-4BBF-BB2A-A21645A0A475}" dt="2026-06-23T10:46:12.913" v="657" actId="1076"/>
          <ac:picMkLst>
            <pc:docMk/>
            <pc:sldMk cId="0" sldId="266"/>
            <ac:picMk id="82" creationId="{408915E5-C993-D423-C4D6-C26CEE4854EB}"/>
          </ac:picMkLst>
        </pc:picChg>
        <pc:picChg chg="add mod">
          <ac:chgData name="סויסה רותם" userId="1eda5536-fb34-48ae-b29a-871986503e87" providerId="ADAL" clId="{9140AA7F-B87D-4BBF-BB2A-A21645A0A475}" dt="2026-06-23T10:46:32.927" v="662" actId="1076"/>
          <ac:picMkLst>
            <pc:docMk/>
            <pc:sldMk cId="0" sldId="266"/>
            <ac:picMk id="84" creationId="{77D916DA-20CB-465C-4A7D-DED7901A6BCA}"/>
          </ac:picMkLst>
        </pc:picChg>
        <pc:picChg chg="add mod">
          <ac:chgData name="סויסה רותם" userId="1eda5536-fb34-48ae-b29a-871986503e87" providerId="ADAL" clId="{9140AA7F-B87D-4BBF-BB2A-A21645A0A475}" dt="2026-06-23T10:47:04.771" v="665" actId="1076"/>
          <ac:picMkLst>
            <pc:docMk/>
            <pc:sldMk cId="0" sldId="266"/>
            <ac:picMk id="86" creationId="{94F8126D-1ECF-D9BA-3332-1DEAB8932E9C}"/>
          </ac:picMkLst>
        </pc:picChg>
        <pc:picChg chg="add mod">
          <ac:chgData name="סויסה רותם" userId="1eda5536-fb34-48ae-b29a-871986503e87" providerId="ADAL" clId="{9140AA7F-B87D-4BBF-BB2A-A21645A0A475}" dt="2026-06-23T10:47:15.298" v="668" actId="1076"/>
          <ac:picMkLst>
            <pc:docMk/>
            <pc:sldMk cId="0" sldId="266"/>
            <ac:picMk id="88" creationId="{8B44C811-238F-F277-84F6-7B2CE5A2F635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3T11:01:12.935" v="1092" actId="1038"/>
        <pc:sldMkLst>
          <pc:docMk/>
          <pc:sldMk cId="0" sldId="267"/>
        </pc:sldMkLst>
        <pc:spChg chg="mod">
          <ac:chgData name="סויסה רותם" userId="1eda5536-fb34-48ae-b29a-871986503e87" providerId="ADAL" clId="{9140AA7F-B87D-4BBF-BB2A-A21645A0A475}" dt="2026-06-23T10:57:11.953" v="1073" actId="14100"/>
          <ac:spMkLst>
            <pc:docMk/>
            <pc:sldMk cId="0" sldId="267"/>
            <ac:spMk id="5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5:18.752" v="170" actId="1036"/>
          <ac:spMkLst>
            <pc:docMk/>
            <pc:sldMk cId="0" sldId="267"/>
            <ac:spMk id="6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6:01.131" v="959" actId="1037"/>
          <ac:spMkLst>
            <pc:docMk/>
            <pc:sldMk cId="0" sldId="267"/>
            <ac:spMk id="7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6:01.131" v="959" actId="1037"/>
          <ac:spMkLst>
            <pc:docMk/>
            <pc:sldMk cId="0" sldId="267"/>
            <ac:spMk id="8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17.723" v="882" actId="14100"/>
          <ac:spMkLst>
            <pc:docMk/>
            <pc:sldMk cId="0" sldId="267"/>
            <ac:spMk id="9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53.793" v="944" actId="1038"/>
          <ac:spMkLst>
            <pc:docMk/>
            <pc:sldMk cId="0" sldId="267"/>
            <ac:spMk id="10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17.723" v="882" actId="14100"/>
          <ac:spMkLst>
            <pc:docMk/>
            <pc:sldMk cId="0" sldId="267"/>
            <ac:spMk id="11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17.723" v="882" actId="14100"/>
          <ac:spMkLst>
            <pc:docMk/>
            <pc:sldMk cId="0" sldId="267"/>
            <ac:spMk id="12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1:01:12.935" v="1092" actId="1038"/>
          <ac:spMkLst>
            <pc:docMk/>
            <pc:sldMk cId="0" sldId="267"/>
            <ac:spMk id="13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1:01:12.935" v="1092" actId="1038"/>
          <ac:spMkLst>
            <pc:docMk/>
            <pc:sldMk cId="0" sldId="267"/>
            <ac:spMk id="14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36.200" v="896" actId="1037"/>
          <ac:spMkLst>
            <pc:docMk/>
            <pc:sldMk cId="0" sldId="267"/>
            <ac:spMk id="15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6:06.701" v="986" actId="1038"/>
          <ac:spMkLst>
            <pc:docMk/>
            <pc:sldMk cId="0" sldId="267"/>
            <ac:spMk id="16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6:06.701" v="986" actId="1038"/>
          <ac:spMkLst>
            <pc:docMk/>
            <pc:sldMk cId="0" sldId="267"/>
            <ac:spMk id="17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53.793" v="944" actId="1038"/>
          <ac:spMkLst>
            <pc:docMk/>
            <pc:sldMk cId="0" sldId="267"/>
            <ac:spMk id="18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53.793" v="944" actId="1038"/>
          <ac:spMkLst>
            <pc:docMk/>
            <pc:sldMk cId="0" sldId="267"/>
            <ac:spMk id="19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36.200" v="896" actId="1037"/>
          <ac:spMkLst>
            <pc:docMk/>
            <pc:sldMk cId="0" sldId="267"/>
            <ac:spMk id="20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36.200" v="896" actId="1037"/>
          <ac:spMkLst>
            <pc:docMk/>
            <pc:sldMk cId="0" sldId="267"/>
            <ac:spMk id="21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1:01:12.935" v="1092" actId="1038"/>
          <ac:spMkLst>
            <pc:docMk/>
            <pc:sldMk cId="0" sldId="267"/>
            <ac:spMk id="22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1:01:12.935" v="1092" actId="1038"/>
          <ac:spMkLst>
            <pc:docMk/>
            <pc:sldMk cId="0" sldId="267"/>
            <ac:spMk id="23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41.113" v="909" actId="1037"/>
          <ac:spMkLst>
            <pc:docMk/>
            <pc:sldMk cId="0" sldId="267"/>
            <ac:spMk id="24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6:22.731" v="1031" actId="1037"/>
          <ac:spMkLst>
            <pc:docMk/>
            <pc:sldMk cId="0" sldId="267"/>
            <ac:spMk id="25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6:22.731" v="1031" actId="1037"/>
          <ac:spMkLst>
            <pc:docMk/>
            <pc:sldMk cId="0" sldId="267"/>
            <ac:spMk id="26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41.113" v="909" actId="1037"/>
          <ac:spMkLst>
            <pc:docMk/>
            <pc:sldMk cId="0" sldId="267"/>
            <ac:spMk id="27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41.113" v="909" actId="1037"/>
          <ac:spMkLst>
            <pc:docMk/>
            <pc:sldMk cId="0" sldId="267"/>
            <ac:spMk id="28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41.113" v="909" actId="1037"/>
          <ac:spMkLst>
            <pc:docMk/>
            <pc:sldMk cId="0" sldId="267"/>
            <ac:spMk id="29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0:55:53.793" v="944" actId="1038"/>
          <ac:spMkLst>
            <pc:docMk/>
            <pc:sldMk cId="0" sldId="267"/>
            <ac:spMk id="30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1:01:12.935" v="1092" actId="1038"/>
          <ac:spMkLst>
            <pc:docMk/>
            <pc:sldMk cId="0" sldId="267"/>
            <ac:spMk id="31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1:01:12.935" v="1092" actId="1038"/>
          <ac:spMkLst>
            <pc:docMk/>
            <pc:sldMk cId="0" sldId="267"/>
            <ac:spMk id="32" creationId="{00000000-0000-0000-0000-000000000000}"/>
          </ac:spMkLst>
        </pc:spChg>
        <pc:spChg chg="add mod">
          <ac:chgData name="סויסה רותם" userId="1eda5536-fb34-48ae-b29a-871986503e87" providerId="ADAL" clId="{9140AA7F-B87D-4BBF-BB2A-A21645A0A475}" dt="2026-06-23T10:55:49.317" v="937" actId="1037"/>
          <ac:spMkLst>
            <pc:docMk/>
            <pc:sldMk cId="0" sldId="267"/>
            <ac:spMk id="33" creationId="{246B0987-32D0-28CB-BE05-FE4B9C97744F}"/>
          </ac:spMkLst>
        </pc:spChg>
        <pc:spChg chg="add mod">
          <ac:chgData name="סויסה רותם" userId="1eda5536-fb34-48ae-b29a-871986503e87" providerId="ADAL" clId="{9140AA7F-B87D-4BBF-BB2A-A21645A0A475}" dt="2026-06-23T10:56:16.625" v="1011" actId="1037"/>
          <ac:spMkLst>
            <pc:docMk/>
            <pc:sldMk cId="0" sldId="267"/>
            <ac:spMk id="36" creationId="{014A5E27-EE4D-699D-6E97-5E86DB5FF022}"/>
          </ac:spMkLst>
        </pc:spChg>
        <pc:spChg chg="add mod">
          <ac:chgData name="סויסה רותם" userId="1eda5536-fb34-48ae-b29a-871986503e87" providerId="ADAL" clId="{9140AA7F-B87D-4BBF-BB2A-A21645A0A475}" dt="2026-06-23T10:56:16.625" v="1011" actId="1037"/>
          <ac:spMkLst>
            <pc:docMk/>
            <pc:sldMk cId="0" sldId="267"/>
            <ac:spMk id="38" creationId="{18261D5F-26F9-826F-EF64-9D5BAFC5E31E}"/>
          </ac:spMkLst>
        </pc:spChg>
        <pc:spChg chg="add mod">
          <ac:chgData name="סויסה רותם" userId="1eda5536-fb34-48ae-b29a-871986503e87" providerId="ADAL" clId="{9140AA7F-B87D-4BBF-BB2A-A21645A0A475}" dt="2026-06-23T10:55:53.793" v="944" actId="1038"/>
          <ac:spMkLst>
            <pc:docMk/>
            <pc:sldMk cId="0" sldId="267"/>
            <ac:spMk id="40" creationId="{FAF398FB-78C4-26D9-1FD4-4DA22478BA81}"/>
          </ac:spMkLst>
        </pc:spChg>
        <pc:spChg chg="add mod">
          <ac:chgData name="סויסה רותם" userId="1eda5536-fb34-48ae-b29a-871986503e87" providerId="ADAL" clId="{9140AA7F-B87D-4BBF-BB2A-A21645A0A475}" dt="2026-06-23T10:55:53.793" v="944" actId="1038"/>
          <ac:spMkLst>
            <pc:docMk/>
            <pc:sldMk cId="0" sldId="267"/>
            <ac:spMk id="42" creationId="{EE29E033-1385-B631-7727-EC87D1996B15}"/>
          </ac:spMkLst>
        </pc:spChg>
        <pc:spChg chg="add mod">
          <ac:chgData name="סויסה רותם" userId="1eda5536-fb34-48ae-b29a-871986503e87" providerId="ADAL" clId="{9140AA7F-B87D-4BBF-BB2A-A21645A0A475}" dt="2026-06-23T10:57:56.790" v="1077" actId="20577"/>
          <ac:spMkLst>
            <pc:docMk/>
            <pc:sldMk cId="0" sldId="267"/>
            <ac:spMk id="44" creationId="{0E48BF83-C9EA-90E3-E857-D83909166E02}"/>
          </ac:spMkLst>
        </pc:spChg>
        <pc:spChg chg="add mod">
          <ac:chgData name="סויסה רותם" userId="1eda5536-fb34-48ae-b29a-871986503e87" providerId="ADAL" clId="{9140AA7F-B87D-4BBF-BB2A-A21645A0A475}" dt="2026-06-23T10:58:13.219" v="1078"/>
          <ac:spMkLst>
            <pc:docMk/>
            <pc:sldMk cId="0" sldId="267"/>
            <ac:spMk id="46" creationId="{455EF193-82A8-1492-EF09-F5CC346E295C}"/>
          </ac:spMkLst>
        </pc:spChg>
        <pc:spChg chg="add mod">
          <ac:chgData name="סויסה רותם" userId="1eda5536-fb34-48ae-b29a-871986503e87" providerId="ADAL" clId="{9140AA7F-B87D-4BBF-BB2A-A21645A0A475}" dt="2026-06-23T11:01:12.935" v="1092" actId="1038"/>
          <ac:spMkLst>
            <pc:docMk/>
            <pc:sldMk cId="0" sldId="267"/>
            <ac:spMk id="48" creationId="{C496E203-BFB9-3B5D-6D47-7BEC3313BA8E}"/>
          </ac:spMkLst>
        </pc:spChg>
        <pc:spChg chg="add mod">
          <ac:chgData name="סויסה רותם" userId="1eda5536-fb34-48ae-b29a-871986503e87" providerId="ADAL" clId="{9140AA7F-B87D-4BBF-BB2A-A21645A0A475}" dt="2026-06-23T11:01:12.935" v="1092" actId="1038"/>
          <ac:spMkLst>
            <pc:docMk/>
            <pc:sldMk cId="0" sldId="267"/>
            <ac:spMk id="50" creationId="{CDE7CFC2-B8F0-9B8F-7B52-7B0022F33792}"/>
          </ac:spMkLst>
        </pc:spChg>
        <pc:picChg chg="del">
          <ac:chgData name="סויסה רותם" userId="1eda5536-fb34-48ae-b29a-871986503e87" providerId="ADAL" clId="{9140AA7F-B87D-4BBF-BB2A-A21645A0A475}" dt="2026-06-22T11:32:28.209" v="115" actId="478"/>
          <ac:picMkLst>
            <pc:docMk/>
            <pc:sldMk cId="0" sldId="267"/>
            <ac:picMk id="3" creationId="{00000000-0000-0000-0000-000000000000}"/>
          </ac:picMkLst>
        </pc:picChg>
        <pc:picChg chg="add">
          <ac:chgData name="סויסה רותם" userId="1eda5536-fb34-48ae-b29a-871986503e87" providerId="ADAL" clId="{9140AA7F-B87D-4BBF-BB2A-A21645A0A475}" dt="2026-06-22T11:32:28.955" v="116" actId="22"/>
          <ac:picMkLst>
            <pc:docMk/>
            <pc:sldMk cId="0" sldId="267"/>
            <ac:picMk id="34" creationId="{C248AD11-10DB-1201-1E81-B2ECBC023CDA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7"/>
            <ac:picMk id="35" creationId="{A12F62F0-E4A5-F200-1CDE-E261671C361F}"/>
          </ac:picMkLst>
        </pc:picChg>
      </pc:sldChg>
      <pc:sldChg chg="addSp delSp modSp mod modTransition">
        <pc:chgData name="סויסה רותם" userId="1eda5536-fb34-48ae-b29a-871986503e87" providerId="ADAL" clId="{9140AA7F-B87D-4BBF-BB2A-A21645A0A475}" dt="2026-06-22T13:05:46.968" v="260"/>
        <pc:sldMkLst>
          <pc:docMk/>
          <pc:sldMk cId="0" sldId="268"/>
        </pc:sldMkLst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8"/>
            <ac:spMk id="5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9:36.845" v="13"/>
          <ac:spMkLst>
            <pc:docMk/>
            <pc:sldMk cId="0" sldId="268"/>
            <ac:spMk id="6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33:34.667" v="128"/>
          <ac:spMkLst>
            <pc:docMk/>
            <pc:sldMk cId="0" sldId="268"/>
            <ac:spMk id="7" creationId="{00000000-0000-0000-0000-000000000000}"/>
          </ac:spMkLst>
        </pc:spChg>
        <pc:picChg chg="mod modCrop">
          <ac:chgData name="סויסה רותם" userId="1eda5536-fb34-48ae-b29a-871986503e87" providerId="ADAL" clId="{9140AA7F-B87D-4BBF-BB2A-A21645A0A475}" dt="2026-06-22T11:33:11.599" v="124" actId="1076"/>
          <ac:picMkLst>
            <pc:docMk/>
            <pc:sldMk cId="0" sldId="268"/>
            <ac:picMk id="3" creationId="{00000000-0000-0000-0000-000000000000}"/>
          </ac:picMkLst>
        </pc:picChg>
        <pc:picChg chg="add del">
          <ac:chgData name="סויסה רותם" userId="1eda5536-fb34-48ae-b29a-871986503e87" providerId="ADAL" clId="{9140AA7F-B87D-4BBF-BB2A-A21645A0A475}" dt="2026-06-22T11:33:21.287" v="126" actId="22"/>
          <ac:picMkLst>
            <pc:docMk/>
            <pc:sldMk cId="0" sldId="268"/>
            <ac:picMk id="9" creationId="{F6104AA5-B3F0-D039-44A0-C8380B25A20B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8"/>
            <ac:picMk id="13" creationId="{3AE72826-0317-05D1-ADD6-313E618D450D}"/>
          </ac:picMkLst>
        </pc:picChg>
      </pc:sldChg>
      <pc:sldChg chg="addSp delSp modSp add mod modTransition setBg modAnim">
        <pc:chgData name="סויסה רותם" userId="1eda5536-fb34-48ae-b29a-871986503e87" providerId="ADAL" clId="{9140AA7F-B87D-4BBF-BB2A-A21645A0A475}" dt="2026-06-23T14:14:52.892" v="1096" actId="20577"/>
        <pc:sldMkLst>
          <pc:docMk/>
          <pc:sldMk cId="0" sldId="269"/>
        </pc:sldMkLst>
        <pc:spChg chg="mod">
          <ac:chgData name="סויסה רותם" userId="1eda5536-fb34-48ae-b29a-871986503e87" providerId="ADAL" clId="{9140AA7F-B87D-4BBF-BB2A-A21645A0A475}" dt="2026-06-23T11:49:39.497" v="1093" actId="14100"/>
          <ac:spMkLst>
            <pc:docMk/>
            <pc:sldMk cId="0" sldId="269"/>
            <ac:spMk id="22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2T11:28:27.676" v="6" actId="14100"/>
          <ac:spMkLst>
            <pc:docMk/>
            <pc:sldMk cId="0" sldId="269"/>
            <ac:spMk id="27" creationId="{00000000-0000-0000-0000-000000000000}"/>
          </ac:spMkLst>
        </pc:spChg>
        <pc:spChg chg="mod">
          <ac:chgData name="סויסה רותם" userId="1eda5536-fb34-48ae-b29a-871986503e87" providerId="ADAL" clId="{9140AA7F-B87D-4BBF-BB2A-A21645A0A475}" dt="2026-06-23T14:14:52.892" v="1096" actId="20577"/>
          <ac:spMkLst>
            <pc:docMk/>
            <pc:sldMk cId="0" sldId="269"/>
            <ac:spMk id="28" creationId="{00000000-0000-0000-0000-000000000000}"/>
          </ac:spMkLst>
        </pc:spChg>
        <pc:picChg chg="add mod">
          <ac:chgData name="סויסה רותם" userId="1eda5536-fb34-48ae-b29a-871986503e87" providerId="ADAL" clId="{9140AA7F-B87D-4BBF-BB2A-A21645A0A475}" dt="2026-06-22T13:14:13.118" v="274"/>
          <ac:picMkLst>
            <pc:docMk/>
            <pc:sldMk cId="0" sldId="269"/>
            <ac:picMk id="29" creationId="{BD0C195A-08C5-3A4C-9888-1019D7BBB18C}"/>
          </ac:picMkLst>
        </pc:picChg>
        <pc:picChg chg="add del mod">
          <ac:chgData name="סויסה רותם" userId="1eda5536-fb34-48ae-b29a-871986503e87" providerId="ADAL" clId="{9140AA7F-B87D-4BBF-BB2A-A21645A0A475}" dt="2026-06-22T12:59:28.727" v="253" actId="34818"/>
          <ac:picMkLst>
            <pc:docMk/>
            <pc:sldMk cId="0" sldId="269"/>
            <ac:picMk id="31" creationId="{CB8CFD38-3AE4-D658-3113-BECE810A2E58}"/>
          </ac:picMkLst>
        </pc:picChg>
      </pc:sldChg>
      <pc:sldMasterChg chg="modTransition modSldLayout">
        <pc:chgData name="סויסה רותם" userId="1eda5536-fb34-48ae-b29a-871986503e87" providerId="ADAL" clId="{9140AA7F-B87D-4BBF-BB2A-A21645A0A475}" dt="2026-06-22T13:00:47.687" v="255"/>
        <pc:sldMasterMkLst>
          <pc:docMk/>
          <pc:sldMasterMk cId="0" sldId="2147483648"/>
        </pc:sldMasterMkLst>
        <pc:sldLayoutChg chg="modTransition">
          <pc:chgData name="סויסה רותם" userId="1eda5536-fb34-48ae-b29a-871986503e87" providerId="ADAL" clId="{9140AA7F-B87D-4BBF-BB2A-A21645A0A475}" dt="2026-06-22T13:00:47.687" v="255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9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5000">
        <p159:morph option="byObject"/>
      </p:transition>
    </mc:Choice>
    <mc:Fallback xmlns=""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5000">
        <p159:morph option="byObject"/>
      </p:transition>
    </mc:Choice>
    <mc:Fallback xmlns="">
      <p:transition spd="slow" advClick="0" advTm="5000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39.png"/><Relationship Id="rId5" Type="http://schemas.microsoft.com/office/2007/relationships/hdphoto" Target="../media/hdphoto1.wdp"/><Relationship Id="rId15" Type="http://schemas.openxmlformats.org/officeDocument/2006/relationships/image" Target="../media/image27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1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image" Target="../media/image1.jpeg"/><Relationship Id="rId7" Type="http://schemas.microsoft.com/office/2007/relationships/hdphoto" Target="../media/hdphoto5.wdp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microsoft.com/office/2007/relationships/hdphoto" Target="../media/hdphoto1.wdp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microsoft.com/office/2007/relationships/hdphoto" Target="../media/hdphoto6.wdp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-914400"/>
            <a:ext cx="5486400" cy="5486400"/>
          </a:xfrm>
          <a:prstGeom prst="ellipse">
            <a:avLst/>
          </a:prstGeom>
          <a:solidFill>
            <a:srgbClr val="EAF3F5">
              <a:alpha val="70000"/>
            </a:srgbClr>
          </a:solidFill>
          <a:ln w="12700">
            <a:solidFill>
              <a:srgbClr val="EAF3F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Shape 1"/>
          <p:cNvSpPr/>
          <p:nvPr/>
        </p:nvSpPr>
        <p:spPr>
          <a:xfrm>
            <a:off x="2743200" y="457200"/>
            <a:ext cx="7315200" cy="7315200"/>
          </a:xfrm>
          <a:prstGeom prst="ellipse">
            <a:avLst/>
          </a:prstGeom>
          <a:solidFill>
            <a:srgbClr val="C8DFE8">
              <a:alpha val="50000"/>
            </a:srgbClr>
          </a:solidFill>
          <a:ln w="1270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" name="Shape 3"/>
          <p:cNvSpPr/>
          <p:nvPr/>
        </p:nvSpPr>
        <p:spPr>
          <a:xfrm>
            <a:off x="9144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6" name="Shape 4"/>
          <p:cNvSpPr/>
          <p:nvPr/>
        </p:nvSpPr>
        <p:spPr>
          <a:xfrm>
            <a:off x="18288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Shape 5"/>
          <p:cNvSpPr/>
          <p:nvPr/>
        </p:nvSpPr>
        <p:spPr>
          <a:xfrm>
            <a:off x="27432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Shape 6"/>
          <p:cNvSpPr/>
          <p:nvPr/>
        </p:nvSpPr>
        <p:spPr>
          <a:xfrm>
            <a:off x="36576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Shape 7"/>
          <p:cNvSpPr/>
          <p:nvPr/>
        </p:nvSpPr>
        <p:spPr>
          <a:xfrm>
            <a:off x="45720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Shape 8"/>
          <p:cNvSpPr/>
          <p:nvPr/>
        </p:nvSpPr>
        <p:spPr>
          <a:xfrm>
            <a:off x="54864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Shape 9"/>
          <p:cNvSpPr/>
          <p:nvPr/>
        </p:nvSpPr>
        <p:spPr>
          <a:xfrm>
            <a:off x="64008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2" name="Shape 10"/>
          <p:cNvSpPr/>
          <p:nvPr/>
        </p:nvSpPr>
        <p:spPr>
          <a:xfrm>
            <a:off x="73152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3" name="Shape 11"/>
          <p:cNvSpPr/>
          <p:nvPr/>
        </p:nvSpPr>
        <p:spPr>
          <a:xfrm>
            <a:off x="82296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Shape 12"/>
          <p:cNvSpPr/>
          <p:nvPr/>
        </p:nvSpPr>
        <p:spPr>
          <a:xfrm>
            <a:off x="9144000" y="0"/>
            <a:ext cx="0" cy="514350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5" name="Shape 13"/>
          <p:cNvSpPr/>
          <p:nvPr/>
        </p:nvSpPr>
        <p:spPr>
          <a:xfrm>
            <a:off x="0" y="0"/>
            <a:ext cx="9144000" cy="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Shape 14"/>
          <p:cNvSpPr/>
          <p:nvPr/>
        </p:nvSpPr>
        <p:spPr>
          <a:xfrm>
            <a:off x="0" y="822960"/>
            <a:ext cx="9144000" cy="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Shape 15"/>
          <p:cNvSpPr/>
          <p:nvPr/>
        </p:nvSpPr>
        <p:spPr>
          <a:xfrm>
            <a:off x="0" y="1645920"/>
            <a:ext cx="9144000" cy="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8" name="Shape 16"/>
          <p:cNvSpPr/>
          <p:nvPr/>
        </p:nvSpPr>
        <p:spPr>
          <a:xfrm>
            <a:off x="0" y="2468880"/>
            <a:ext cx="9144000" cy="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Shape 17"/>
          <p:cNvSpPr/>
          <p:nvPr/>
        </p:nvSpPr>
        <p:spPr>
          <a:xfrm>
            <a:off x="0" y="3291840"/>
            <a:ext cx="9144000" cy="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Shape 18"/>
          <p:cNvSpPr/>
          <p:nvPr/>
        </p:nvSpPr>
        <p:spPr>
          <a:xfrm>
            <a:off x="0" y="4114800"/>
            <a:ext cx="9144000" cy="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Shape 19"/>
          <p:cNvSpPr/>
          <p:nvPr/>
        </p:nvSpPr>
        <p:spPr>
          <a:xfrm>
            <a:off x="0" y="4937760"/>
            <a:ext cx="9144000" cy="0"/>
          </a:xfrm>
          <a:prstGeom prst="line">
            <a:avLst/>
          </a:prstGeom>
          <a:noFill/>
          <a:ln w="5080">
            <a:solidFill>
              <a:srgbClr val="A8C8D5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2" name="Shape 20"/>
          <p:cNvSpPr/>
          <p:nvPr/>
        </p:nvSpPr>
        <p:spPr>
          <a:xfrm>
            <a:off x="3158214" y="67164"/>
            <a:ext cx="2729121" cy="2679891"/>
          </a:xfrm>
          <a:prstGeom prst="ellipse">
            <a:avLst/>
          </a:prstGeom>
          <a:solidFill>
            <a:srgbClr val="EAF3F5">
              <a:alpha val="80000"/>
            </a:srgbClr>
          </a:solidFill>
          <a:ln w="19050">
            <a:solidFill>
              <a:srgbClr val="4A8FA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pic>
        <p:nvPicPr>
          <p:cNvPr id="23" name="Image 0" descr="/mnt/user-data/uploads/logo.jpeg"/>
          <p:cNvPicPr>
            <a:picLocks noChangeAspect="1"/>
          </p:cNvPicPr>
          <p:nvPr/>
        </p:nvPicPr>
        <p:blipFill>
          <a:blip r:embed="rId5"/>
          <a:srcRect b="3083"/>
          <a:stretch>
            <a:fillRect/>
          </a:stretch>
        </p:blipFill>
        <p:spPr>
          <a:xfrm>
            <a:off x="3172278" y="106938"/>
            <a:ext cx="2715057" cy="2631341"/>
          </a:xfrm>
          <a:prstGeom prst="ellipse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457200" y="264121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MedMeet</a:t>
            </a:r>
            <a:endParaRPr lang="en-US" sz="5400" dirty="0"/>
          </a:p>
        </p:txBody>
      </p:sp>
      <p:sp>
        <p:nvSpPr>
          <p:cNvPr id="25" name="Text 22"/>
          <p:cNvSpPr/>
          <p:nvPr/>
        </p:nvSpPr>
        <p:spPr>
          <a:xfrm>
            <a:off x="457200" y="3424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kern="0" spc="25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&amp; VR Medical Team Meeting Platform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1097280" y="3749040"/>
            <a:ext cx="6949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"We believe the future of healthcare isn't in a waiting room - it's in virtual reality."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2743201" y="4434840"/>
            <a:ext cx="3348108" cy="347472"/>
          </a:xfrm>
          <a:prstGeom prst="roundRect">
            <a:avLst>
              <a:gd name="adj" fmla="val 26316"/>
            </a:avLst>
          </a:prstGeom>
          <a:solidFill>
            <a:srgbClr val="2E7090">
              <a:alpha val="75000"/>
            </a:srgbClr>
          </a:solidFill>
          <a:ln w="1016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8" name="Text 25"/>
          <p:cNvSpPr/>
          <p:nvPr/>
        </p:nvSpPr>
        <p:spPr>
          <a:xfrm>
            <a:off x="2504049" y="4434840"/>
            <a:ext cx="389675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Project · Kinneret Academic College · 2025 - 2026</a:t>
            </a:r>
            <a:endParaRPr lang="en-US" sz="1000" dirty="0"/>
          </a:p>
        </p:txBody>
      </p:sp>
      <p:pic>
        <p:nvPicPr>
          <p:cNvPr id="29" name="ElevenLabs_2026-06-21T20_48_08_Adam - Distinct, Deep and Engaging_pvc_sp100_s50_sb75_se0_b_m2">
            <a:hlinkClick r:id="" action="ppaction://media"/>
            <a:extLst>
              <a:ext uri="{FF2B5EF4-FFF2-40B4-BE49-F238E27FC236}">
                <a16:creationId xmlns:a16="http://schemas.microsoft.com/office/drawing/2014/main" id="{BD0C195A-08C5-3A4C-9888-1019D7BBB1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2327275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4000">
        <p159:morph option="byObject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A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E5068"/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Text 1"/>
          <p:cNvSpPr/>
          <p:nvPr/>
        </p:nvSpPr>
        <p:spPr>
          <a:xfrm>
            <a:off x="960120" y="118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3 - Innovation &amp; Polish  (Part 3 of 3)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960120" y="47548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Center + Movement Sync + Social Impact + System Polish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164592" y="914400"/>
            <a:ext cx="2889504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7" name="Shape 4"/>
          <p:cNvSpPr/>
          <p:nvPr/>
        </p:nvSpPr>
        <p:spPr>
          <a:xfrm>
            <a:off x="283464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6"/>
          <p:cNvSpPr/>
          <p:nvPr/>
        </p:nvSpPr>
        <p:spPr>
          <a:xfrm>
            <a:off x="841248" y="1069848"/>
            <a:ext cx="21122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Learning Center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92608" y="1536192"/>
            <a:ext cx="2660904" cy="12801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learning room with multiple interactive knowledge panels. Browse medical articles, presentations and images in VR. Flip/scroll content with hand gestures. Links to medical sources and references.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108960" y="914400"/>
            <a:ext cx="2889504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2" name="Shape 9"/>
          <p:cNvSpPr/>
          <p:nvPr/>
        </p:nvSpPr>
        <p:spPr>
          <a:xfrm>
            <a:off x="3227832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3785616" y="1069848"/>
            <a:ext cx="21122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Basic Medical Simulations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3236976" y="1536192"/>
            <a:ext cx="2660904" cy="12801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draw simulation: syringe, vein, step-by-step insertion logic. Throat exam simulation: tongue depressor, open mouth, step-by-step check. Visual feedback for correct/incorrect steps. Scoring system.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6053328" y="914400"/>
            <a:ext cx="2889504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7" name="Shape 14"/>
          <p:cNvSpPr/>
          <p:nvPr/>
        </p:nvSpPr>
        <p:spPr>
          <a:xfrm>
            <a:off x="6172200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6729984" y="1069848"/>
            <a:ext cx="21122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Avatar Movement Sync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181344" y="1536192"/>
            <a:ext cx="2660904" cy="12801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hand and gesture movement synchronized across all users (Normcore + IK). Head direction and walking movement synced in real time. IK rig for natural arm movement. Mirror in room to see your own avatar.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1188720" y="3017520"/>
            <a:ext cx="338328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Shape 19"/>
          <p:cNvSpPr/>
          <p:nvPr/>
        </p:nvSpPr>
        <p:spPr>
          <a:xfrm>
            <a:off x="1307592" y="315468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4" name="Text 21"/>
          <p:cNvSpPr/>
          <p:nvPr/>
        </p:nvSpPr>
        <p:spPr>
          <a:xfrm>
            <a:off x="1865376" y="3172968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Impact Showcase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1316736" y="3639312"/>
            <a:ext cx="3154680" cy="12801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room displaying the platform's social contribution: CO₂ and travel savings, multilingual support (Hebrew/Arabic/English), sign language accessibility data, infographic dashboard and MedMeet vision wall.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4617720" y="3017520"/>
            <a:ext cx="3383280" cy="201168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7" name="Shape 24"/>
          <p:cNvSpPr/>
          <p:nvPr/>
        </p:nvSpPr>
        <p:spPr>
          <a:xfrm>
            <a:off x="4736592" y="315468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9" name="Text 26"/>
          <p:cNvSpPr/>
          <p:nvPr/>
        </p:nvSpPr>
        <p:spPr>
          <a:xfrm>
            <a:off x="5294376" y="3172968"/>
            <a:ext cx="2606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Polish &amp; Stability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4745736" y="3639312"/>
            <a:ext cx="3154680" cy="128016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Comprehensive bug fixing across all epics. Full integration testing. Performance optimization for all 3D models. Code review before every merge. All features stable and demo-ready for final presentation Jun 3, 2026.</a:t>
            </a:r>
            <a:endParaRPr lang="en-US" sz="1000" dirty="0"/>
          </a:p>
        </p:txBody>
      </p:sp>
      <p:pic>
        <p:nvPicPr>
          <p:cNvPr id="32" name="Image 0" descr="/mnt/user-data/uploads/logo.jpeg">
            <a:extLst>
              <a:ext uri="{FF2B5EF4-FFF2-40B4-BE49-F238E27FC236}">
                <a16:creationId xmlns:a16="http://schemas.microsoft.com/office/drawing/2014/main" id="{56A96012-ACE6-CDD3-2201-18102ED846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2" b="3290"/>
          <a:stretch>
            <a:fillRect/>
          </a:stretch>
        </p:blipFill>
        <p:spPr>
          <a:xfrm>
            <a:off x="126611" y="34452"/>
            <a:ext cx="745588" cy="715753"/>
          </a:xfrm>
          <a:prstGeom prst="ellipse">
            <a:avLst/>
          </a:prstGeom>
          <a:ln>
            <a:solidFill>
              <a:schemeClr val="bg1"/>
            </a:solidFill>
          </a:ln>
        </p:spPr>
      </p:pic>
      <p:pic>
        <p:nvPicPr>
          <p:cNvPr id="31" name="תמונה 30">
            <a:extLst>
              <a:ext uri="{FF2B5EF4-FFF2-40B4-BE49-F238E27FC236}">
                <a16:creationId xmlns:a16="http://schemas.microsoft.com/office/drawing/2014/main" id="{6E12FABD-CBA1-7E53-DBDC-BB66327D58C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0139" y="1107583"/>
            <a:ext cx="342138" cy="342138"/>
          </a:xfrm>
          <a:prstGeom prst="rect">
            <a:avLst/>
          </a:prstGeom>
        </p:spPr>
      </p:pic>
      <p:pic>
        <p:nvPicPr>
          <p:cNvPr id="33" name="תמונה 32" descr="Syringe - Free healthcare and medical icons">
            <a:extLst>
              <a:ext uri="{FF2B5EF4-FFF2-40B4-BE49-F238E27FC236}">
                <a16:creationId xmlns:a16="http://schemas.microsoft.com/office/drawing/2014/main" id="{67928867-9778-87C6-374F-7CADDDE3EFF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96411" y="1124712"/>
            <a:ext cx="325009" cy="325009"/>
          </a:xfrm>
          <a:prstGeom prst="rect">
            <a:avLst/>
          </a:prstGeom>
        </p:spPr>
      </p:pic>
      <p:pic>
        <p:nvPicPr>
          <p:cNvPr id="34" name="תמונה 33" descr="Joystick - Free gaming icons">
            <a:extLst>
              <a:ext uri="{FF2B5EF4-FFF2-40B4-BE49-F238E27FC236}">
                <a16:creationId xmlns:a16="http://schemas.microsoft.com/office/drawing/2014/main" id="{0B765E7C-75C9-7F8B-9BED-7F1462AE7571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05962" y="1091301"/>
            <a:ext cx="367167" cy="367167"/>
          </a:xfrm>
          <a:prstGeom prst="rect">
            <a:avLst/>
          </a:prstGeom>
        </p:spPr>
      </p:pic>
      <p:pic>
        <p:nvPicPr>
          <p:cNvPr id="39" name="תמונה 38">
            <a:extLst>
              <a:ext uri="{FF2B5EF4-FFF2-40B4-BE49-F238E27FC236}">
                <a16:creationId xmlns:a16="http://schemas.microsoft.com/office/drawing/2014/main" id="{8A9C6D96-B2BC-BF31-80E6-FD1D093B4747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94986" y="3248401"/>
            <a:ext cx="293664" cy="299471"/>
          </a:xfrm>
          <a:prstGeom prst="rect">
            <a:avLst/>
          </a:prstGeom>
        </p:spPr>
      </p:pic>
      <p:pic>
        <p:nvPicPr>
          <p:cNvPr id="40" name="תמונה 39" descr="IconExperience » V-Collection » Check Icon">
            <a:extLst>
              <a:ext uri="{FF2B5EF4-FFF2-40B4-BE49-F238E27FC236}">
                <a16:creationId xmlns:a16="http://schemas.microsoft.com/office/drawing/2014/main" id="{A7085FE1-7234-522F-0CCF-92631F48286B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/>
        </p:blipFill>
        <p:spPr>
          <a:xfrm>
            <a:off x="4812732" y="3254208"/>
            <a:ext cx="293664" cy="293664"/>
          </a:xfrm>
          <a:prstGeom prst="rect">
            <a:avLst/>
          </a:prstGeom>
        </p:spPr>
      </p:pic>
    </p:spTree>
  </p:cSld>
  <p:clrMapOvr>
    <a:masterClrMapping/>
  </p:clrMapOvr>
  <p:transition spd="slow" advClick="0" advTm="10000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A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E5068"/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Text 1"/>
          <p:cNvSpPr/>
          <p:nvPr/>
        </p:nvSpPr>
        <p:spPr>
          <a:xfrm>
            <a:off x="960120" y="118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MedMeet · Complete Feature Overview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960120" y="47548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we built across 3 sprints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182880" y="91440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7" name="Shape 4"/>
          <p:cNvSpPr/>
          <p:nvPr/>
        </p:nvSpPr>
        <p:spPr>
          <a:xfrm>
            <a:off x="301752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6"/>
          <p:cNvSpPr/>
          <p:nvPr/>
        </p:nvSpPr>
        <p:spPr>
          <a:xfrm>
            <a:off x="859536" y="106984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VR/AR Meeting Rooms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10896" y="153619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Multi-room immersive consultations with avatars &amp; spatial VoIP.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395728" y="91440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2" name="Shape 9"/>
          <p:cNvSpPr/>
          <p:nvPr/>
        </p:nvSpPr>
        <p:spPr>
          <a:xfrm>
            <a:off x="2514600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3072384" y="106984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 Language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2523744" y="153619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sign language avatar for deaf &amp; hard-of-hearing users.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4608576" y="91440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7" name="Shape 14"/>
          <p:cNvSpPr/>
          <p:nvPr/>
        </p:nvSpPr>
        <p:spPr>
          <a:xfrm>
            <a:off x="4727448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5285232" y="106984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Interactive Anatomy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4736592" y="153619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Click, remove &amp; examine any organ on a full human body model.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6821424" y="91440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Shape 19"/>
          <p:cNvSpPr/>
          <p:nvPr/>
        </p:nvSpPr>
        <p:spPr>
          <a:xfrm>
            <a:off x="6940296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4" name="Text 21"/>
          <p:cNvSpPr/>
          <p:nvPr/>
        </p:nvSpPr>
        <p:spPr>
          <a:xfrm>
            <a:off x="7498080" y="106984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Surgery Simulation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6949440" y="153619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Scalpel chest incision - explore internal organs in 3D VR.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182880" y="233172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7" name="Shape 24"/>
          <p:cNvSpPr/>
          <p:nvPr/>
        </p:nvSpPr>
        <p:spPr>
          <a:xfrm>
            <a:off x="301752" y="246888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9" name="Text 26"/>
          <p:cNvSpPr/>
          <p:nvPr/>
        </p:nvSpPr>
        <p:spPr>
          <a:xfrm>
            <a:off x="859536" y="248716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Surgery Training Rooms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310896" y="295351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 heart, lung &amp; brain surgery tutorial rooms.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2395728" y="233172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2" name="Shape 29"/>
          <p:cNvSpPr/>
          <p:nvPr/>
        </p:nvSpPr>
        <p:spPr>
          <a:xfrm>
            <a:off x="2514600" y="246888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4" name="Text 31"/>
          <p:cNvSpPr/>
          <p:nvPr/>
        </p:nvSpPr>
        <p:spPr>
          <a:xfrm>
            <a:off x="3072384" y="248716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Transcription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2523744" y="295351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Auto-transcribe sessions with speaker diarization &amp; PDF export.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4608576" y="233172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7" name="Shape 34"/>
          <p:cNvSpPr/>
          <p:nvPr/>
        </p:nvSpPr>
        <p:spPr>
          <a:xfrm>
            <a:off x="4727448" y="246888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9" name="Text 36"/>
          <p:cNvSpPr/>
          <p:nvPr/>
        </p:nvSpPr>
        <p:spPr>
          <a:xfrm>
            <a:off x="5285232" y="248716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Smart Assistant</a:t>
            </a:r>
            <a:endParaRPr lang="en-US" sz="1100" dirty="0"/>
          </a:p>
        </p:txBody>
      </p:sp>
      <p:sp>
        <p:nvSpPr>
          <p:cNvPr id="40" name="Text 37"/>
          <p:cNvSpPr/>
          <p:nvPr/>
        </p:nvSpPr>
        <p:spPr>
          <a:xfrm>
            <a:off x="4736592" y="295351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Voice/text Q&amp;A with GPT/Grok - instant medical answers in-session.</a:t>
            </a:r>
            <a:endParaRPr lang="en-US" sz="1000" dirty="0"/>
          </a:p>
        </p:txBody>
      </p:sp>
      <p:sp>
        <p:nvSpPr>
          <p:cNvPr id="41" name="Shape 38"/>
          <p:cNvSpPr/>
          <p:nvPr/>
        </p:nvSpPr>
        <p:spPr>
          <a:xfrm>
            <a:off x="6821424" y="233172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2" name="Shape 39"/>
          <p:cNvSpPr/>
          <p:nvPr/>
        </p:nvSpPr>
        <p:spPr>
          <a:xfrm>
            <a:off x="6940296" y="246888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4" name="Text 41"/>
          <p:cNvSpPr/>
          <p:nvPr/>
        </p:nvSpPr>
        <p:spPr>
          <a:xfrm>
            <a:off x="7498080" y="248716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Laser &amp; Annotations</a:t>
            </a:r>
            <a:endParaRPr lang="en-US" sz="1100" dirty="0"/>
          </a:p>
        </p:txBody>
      </p:sp>
      <p:sp>
        <p:nvSpPr>
          <p:cNvPr id="45" name="Text 42"/>
          <p:cNvSpPr/>
          <p:nvPr/>
        </p:nvSpPr>
        <p:spPr>
          <a:xfrm>
            <a:off x="6949440" y="295351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 pointer + paint markings on 3D models - shared in real time.</a:t>
            </a:r>
            <a:endParaRPr lang="en-US" sz="1000" dirty="0"/>
          </a:p>
        </p:txBody>
      </p:sp>
      <p:sp>
        <p:nvSpPr>
          <p:cNvPr id="46" name="Shape 43"/>
          <p:cNvSpPr/>
          <p:nvPr/>
        </p:nvSpPr>
        <p:spPr>
          <a:xfrm>
            <a:off x="182880" y="374904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7" name="Shape 44"/>
          <p:cNvSpPr/>
          <p:nvPr/>
        </p:nvSpPr>
        <p:spPr>
          <a:xfrm>
            <a:off x="301752" y="3886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9" name="Text 46"/>
          <p:cNvSpPr/>
          <p:nvPr/>
        </p:nvSpPr>
        <p:spPr>
          <a:xfrm>
            <a:off x="859536" y="390448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Image Sharing</a:t>
            </a:r>
            <a:endParaRPr lang="en-US" sz="1100" dirty="0"/>
          </a:p>
        </p:txBody>
      </p:sp>
      <p:sp>
        <p:nvSpPr>
          <p:cNvPr id="50" name="Text 47"/>
          <p:cNvSpPr/>
          <p:nvPr/>
        </p:nvSpPr>
        <p:spPr>
          <a:xfrm>
            <a:off x="310896" y="437083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&amp; display X-rays, scans &amp; images - synchronized gallery.</a:t>
            </a:r>
            <a:endParaRPr lang="en-US" sz="1000" dirty="0"/>
          </a:p>
        </p:txBody>
      </p:sp>
      <p:sp>
        <p:nvSpPr>
          <p:cNvPr id="51" name="Shape 48"/>
          <p:cNvSpPr/>
          <p:nvPr/>
        </p:nvSpPr>
        <p:spPr>
          <a:xfrm>
            <a:off x="2395728" y="374904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2" name="Shape 49"/>
          <p:cNvSpPr/>
          <p:nvPr/>
        </p:nvSpPr>
        <p:spPr>
          <a:xfrm>
            <a:off x="2514600" y="3886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4" name="Text 51"/>
          <p:cNvSpPr/>
          <p:nvPr/>
        </p:nvSpPr>
        <p:spPr>
          <a:xfrm>
            <a:off x="3072384" y="390448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3D Session Recording</a:t>
            </a:r>
            <a:endParaRPr lang="en-US" sz="1100" dirty="0"/>
          </a:p>
        </p:txBody>
      </p:sp>
      <p:sp>
        <p:nvSpPr>
          <p:cNvPr id="55" name="Text 52"/>
          <p:cNvSpPr/>
          <p:nvPr/>
        </p:nvSpPr>
        <p:spPr>
          <a:xfrm>
            <a:off x="2523744" y="437083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avatars &amp; audio; replay the full session in Unity.</a:t>
            </a:r>
            <a:endParaRPr lang="en-US" sz="1000" dirty="0"/>
          </a:p>
        </p:txBody>
      </p:sp>
      <p:sp>
        <p:nvSpPr>
          <p:cNvPr id="56" name="Shape 53"/>
          <p:cNvSpPr/>
          <p:nvPr/>
        </p:nvSpPr>
        <p:spPr>
          <a:xfrm>
            <a:off x="4608576" y="374904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7" name="Shape 54"/>
          <p:cNvSpPr/>
          <p:nvPr/>
        </p:nvSpPr>
        <p:spPr>
          <a:xfrm>
            <a:off x="4727448" y="3886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59" name="Text 56"/>
          <p:cNvSpPr/>
          <p:nvPr/>
        </p:nvSpPr>
        <p:spPr>
          <a:xfrm>
            <a:off x="5285232" y="390448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People Analytics</a:t>
            </a:r>
            <a:endParaRPr lang="en-US" sz="1100" dirty="0"/>
          </a:p>
        </p:txBody>
      </p:sp>
      <p:sp>
        <p:nvSpPr>
          <p:cNvPr id="60" name="Text 57"/>
          <p:cNvSpPr/>
          <p:nvPr/>
        </p:nvSpPr>
        <p:spPr>
          <a:xfrm>
            <a:off x="4736592" y="437083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Talk-time tracking, participation % &amp; CSV export per session.</a:t>
            </a:r>
            <a:endParaRPr lang="en-US" sz="1000" dirty="0"/>
          </a:p>
        </p:txBody>
      </p:sp>
      <p:sp>
        <p:nvSpPr>
          <p:cNvPr id="61" name="Shape 58"/>
          <p:cNvSpPr/>
          <p:nvPr/>
        </p:nvSpPr>
        <p:spPr>
          <a:xfrm>
            <a:off x="6821424" y="3749040"/>
            <a:ext cx="2103120" cy="1307592"/>
          </a:xfrm>
          <a:prstGeom prst="roundRect">
            <a:avLst>
              <a:gd name="adj" fmla="val 6993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62" name="Shape 59"/>
          <p:cNvSpPr/>
          <p:nvPr/>
        </p:nvSpPr>
        <p:spPr>
          <a:xfrm>
            <a:off x="6940296" y="3886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64" name="Text 61"/>
          <p:cNvSpPr/>
          <p:nvPr/>
        </p:nvSpPr>
        <p:spPr>
          <a:xfrm>
            <a:off x="7498080" y="390448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Impact</a:t>
            </a:r>
            <a:endParaRPr lang="en-US" sz="1100" dirty="0"/>
          </a:p>
        </p:txBody>
      </p:sp>
      <p:sp>
        <p:nvSpPr>
          <p:cNvPr id="65" name="Text 62"/>
          <p:cNvSpPr/>
          <p:nvPr/>
        </p:nvSpPr>
        <p:spPr>
          <a:xfrm>
            <a:off x="6949440" y="4370832"/>
            <a:ext cx="1874520" cy="5760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CO₂ savings, accessibility metrics &amp; sustainability showcase room.</a:t>
            </a:r>
            <a:endParaRPr lang="en-US" sz="1000" dirty="0"/>
          </a:p>
        </p:txBody>
      </p:sp>
      <p:pic>
        <p:nvPicPr>
          <p:cNvPr id="67" name="Image 0" descr="/mnt/user-data/uploads/logo.jpeg">
            <a:extLst>
              <a:ext uri="{FF2B5EF4-FFF2-40B4-BE49-F238E27FC236}">
                <a16:creationId xmlns:a16="http://schemas.microsoft.com/office/drawing/2014/main" id="{79E06952-65E9-9614-C78F-B0D4097679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2" b="3290"/>
          <a:stretch>
            <a:fillRect/>
          </a:stretch>
        </p:blipFill>
        <p:spPr>
          <a:xfrm>
            <a:off x="126611" y="34452"/>
            <a:ext cx="745588" cy="715753"/>
          </a:xfrm>
          <a:prstGeom prst="ellipse">
            <a:avLst/>
          </a:prstGeom>
          <a:ln>
            <a:solidFill>
              <a:schemeClr val="bg1"/>
            </a:solidFill>
          </a:ln>
        </p:spPr>
      </p:pic>
      <p:pic>
        <p:nvPicPr>
          <p:cNvPr id="66" name="תמונה 65" descr="Vr glasses Generic Blue icon | Freepik">
            <a:extLst>
              <a:ext uri="{FF2B5EF4-FFF2-40B4-BE49-F238E27FC236}">
                <a16:creationId xmlns:a16="http://schemas.microsoft.com/office/drawing/2014/main" id="{8E91CFCE-1831-94D1-CA80-4C5ABDE8DE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9626" y="1099434"/>
            <a:ext cx="379740" cy="379740"/>
          </a:xfrm>
          <a:prstGeom prst="rect">
            <a:avLst/>
          </a:prstGeom>
        </p:spPr>
      </p:pic>
      <p:pic>
        <p:nvPicPr>
          <p:cNvPr id="69" name="תמונה 68">
            <a:extLst>
              <a:ext uri="{FF2B5EF4-FFF2-40B4-BE49-F238E27FC236}">
                <a16:creationId xmlns:a16="http://schemas.microsoft.com/office/drawing/2014/main" id="{F812CFD8-FC65-FC7B-4291-B61D9D839EB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93364" y="1130324"/>
            <a:ext cx="317959" cy="317959"/>
          </a:xfrm>
          <a:prstGeom prst="rect">
            <a:avLst/>
          </a:prstGeom>
        </p:spPr>
      </p:pic>
      <p:pic>
        <p:nvPicPr>
          <p:cNvPr id="71" name="תמונה 70">
            <a:extLst>
              <a:ext uri="{FF2B5EF4-FFF2-40B4-BE49-F238E27FC236}">
                <a16:creationId xmlns:a16="http://schemas.microsoft.com/office/drawing/2014/main" id="{23EDE268-0364-59D2-9BC8-BC9785BC7A1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81960" y="1106071"/>
            <a:ext cx="366463" cy="366463"/>
          </a:xfrm>
          <a:prstGeom prst="rect">
            <a:avLst/>
          </a:prstGeom>
        </p:spPr>
      </p:pic>
      <p:pic>
        <p:nvPicPr>
          <p:cNvPr id="73" name="תמונה 72" descr="Surgical knife - Free healthcare and medical icons">
            <a:extLst>
              <a:ext uri="{FF2B5EF4-FFF2-40B4-BE49-F238E27FC236}">
                <a16:creationId xmlns:a16="http://schemas.microsoft.com/office/drawing/2014/main" id="{0A4D7F94-23DE-A681-1503-3ED643FE0B1E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18020" y="1120140"/>
            <a:ext cx="320040" cy="320040"/>
          </a:xfrm>
          <a:prstGeom prst="rect">
            <a:avLst/>
          </a:prstGeom>
        </p:spPr>
      </p:pic>
      <p:pic>
        <p:nvPicPr>
          <p:cNvPr id="75" name="תמונה 74" descr="Hospital - Free medical icons">
            <a:extLst>
              <a:ext uri="{FF2B5EF4-FFF2-40B4-BE49-F238E27FC236}">
                <a16:creationId xmlns:a16="http://schemas.microsoft.com/office/drawing/2014/main" id="{365F037A-87FB-49D0-AD2B-FBFFDC276C52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8157" y="2538251"/>
            <a:ext cx="322678" cy="322678"/>
          </a:xfrm>
          <a:prstGeom prst="rect">
            <a:avLst/>
          </a:prstGeom>
        </p:spPr>
      </p:pic>
      <p:pic>
        <p:nvPicPr>
          <p:cNvPr id="77" name="תמונה 76" descr="Ai icons | Canva">
            <a:extLst>
              <a:ext uri="{FF2B5EF4-FFF2-40B4-BE49-F238E27FC236}">
                <a16:creationId xmlns:a16="http://schemas.microsoft.com/office/drawing/2014/main" id="{804CD26B-B5B9-3690-1592-FA1D76D6E40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70284" y="2532184"/>
            <a:ext cx="376546" cy="359430"/>
          </a:xfrm>
          <a:prstGeom prst="rect">
            <a:avLst/>
          </a:prstGeom>
        </p:spPr>
      </p:pic>
      <p:pic>
        <p:nvPicPr>
          <p:cNvPr id="78" name="תמונה 77" descr="speech bubble, talk bubble, chat bubble, icon png transparent 9663523 PNG">
            <a:extLst>
              <a:ext uri="{FF2B5EF4-FFF2-40B4-BE49-F238E27FC236}">
                <a16:creationId xmlns:a16="http://schemas.microsoft.com/office/drawing/2014/main" id="{3A13FE6A-1954-57B0-1747-357E23F8ACAA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32019" y="2481541"/>
            <a:ext cx="462827" cy="462827"/>
          </a:xfrm>
          <a:prstGeom prst="rect">
            <a:avLst/>
          </a:prstGeom>
        </p:spPr>
      </p:pic>
      <p:pic>
        <p:nvPicPr>
          <p:cNvPr id="80" name="תמונה 79">
            <a:extLst>
              <a:ext uri="{FF2B5EF4-FFF2-40B4-BE49-F238E27FC236}">
                <a16:creationId xmlns:a16="http://schemas.microsoft.com/office/drawing/2014/main" id="{B65573B8-6BC4-D7A5-C3EC-B01C9B4510EA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39004" y="2560554"/>
            <a:ext cx="278072" cy="278072"/>
          </a:xfrm>
          <a:prstGeom prst="rect">
            <a:avLst/>
          </a:prstGeom>
        </p:spPr>
      </p:pic>
      <p:pic>
        <p:nvPicPr>
          <p:cNvPr id="82" name="תמונה 81" descr="Download Free Image Icons in PNG &amp; SVG | Magnific (formerly Freepik)">
            <a:extLst>
              <a:ext uri="{FF2B5EF4-FFF2-40B4-BE49-F238E27FC236}">
                <a16:creationId xmlns:a16="http://schemas.microsoft.com/office/drawing/2014/main" id="{408915E5-C993-D423-C4D6-C26CEE4854EB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5580" y="3984806"/>
            <a:ext cx="287831" cy="287831"/>
          </a:xfrm>
          <a:prstGeom prst="rect">
            <a:avLst/>
          </a:prstGeom>
        </p:spPr>
      </p:pic>
      <p:pic>
        <p:nvPicPr>
          <p:cNvPr id="84" name="תמונה 83" descr="Record Icon PNG Images, Vectors Free Download - Pngtree">
            <a:extLst>
              <a:ext uri="{FF2B5EF4-FFF2-40B4-BE49-F238E27FC236}">
                <a16:creationId xmlns:a16="http://schemas.microsoft.com/office/drawing/2014/main" id="{77D916DA-20CB-465C-4A7D-DED7901A6BCA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70284" y="3920490"/>
            <a:ext cx="406908" cy="406908"/>
          </a:xfrm>
          <a:prstGeom prst="rect">
            <a:avLst/>
          </a:prstGeom>
        </p:spPr>
      </p:pic>
      <p:pic>
        <p:nvPicPr>
          <p:cNvPr id="86" name="תמונה 85">
            <a:extLst>
              <a:ext uri="{FF2B5EF4-FFF2-40B4-BE49-F238E27FC236}">
                <a16:creationId xmlns:a16="http://schemas.microsoft.com/office/drawing/2014/main" id="{94F8126D-1ECF-D9BA-3332-1DEAB8932E9C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10213" y="3936961"/>
            <a:ext cx="365291" cy="365291"/>
          </a:xfrm>
          <a:prstGeom prst="rect">
            <a:avLst/>
          </a:prstGeom>
        </p:spPr>
      </p:pic>
      <p:pic>
        <p:nvPicPr>
          <p:cNvPr id="88" name="תמונה 87">
            <a:extLst>
              <a:ext uri="{FF2B5EF4-FFF2-40B4-BE49-F238E27FC236}">
                <a16:creationId xmlns:a16="http://schemas.microsoft.com/office/drawing/2014/main" id="{8B44C811-238F-F277-84F6-7B2CE5A2F635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31208" y="3978985"/>
            <a:ext cx="293664" cy="299471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D6E8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5068"/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Text 1"/>
          <p:cNvSpPr/>
          <p:nvPr/>
        </p:nvSpPr>
        <p:spPr>
          <a:xfrm>
            <a:off x="960120" y="137160"/>
            <a:ext cx="6400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Journey</a:t>
            </a:r>
            <a:endParaRPr lang="en-US" sz="2200" dirty="0"/>
          </a:p>
        </p:txBody>
      </p:sp>
      <p:sp>
        <p:nvSpPr>
          <p:cNvPr id="5" name="Shape 2"/>
          <p:cNvSpPr/>
          <p:nvPr/>
        </p:nvSpPr>
        <p:spPr>
          <a:xfrm>
            <a:off x="1143000" y="2743200"/>
            <a:ext cx="6976288" cy="0"/>
          </a:xfrm>
          <a:prstGeom prst="line">
            <a:avLst/>
          </a:prstGeom>
          <a:noFill/>
          <a:ln w="19050">
            <a:solidFill>
              <a:srgbClr val="4A8FA8"/>
            </a:solidFill>
            <a:prstDash val="dash"/>
          </a:ln>
        </p:spPr>
        <p:txBody>
          <a:bodyPr/>
          <a:lstStyle/>
          <a:p>
            <a:endParaRPr lang="he-IL"/>
          </a:p>
        </p:txBody>
      </p:sp>
      <p:sp>
        <p:nvSpPr>
          <p:cNvPr id="6" name="Shape 3"/>
          <p:cNvSpPr/>
          <p:nvPr/>
        </p:nvSpPr>
        <p:spPr>
          <a:xfrm>
            <a:off x="161779" y="1058596"/>
            <a:ext cx="2074998" cy="1554480"/>
          </a:xfrm>
          <a:prstGeom prst="roundRect">
            <a:avLst>
              <a:gd name="adj" fmla="val 5882"/>
            </a:avLst>
          </a:prstGeom>
          <a:solidFill>
            <a:srgbClr val="1C4A60"/>
          </a:solidFill>
          <a:ln w="6350">
            <a:solidFill>
              <a:srgbClr val="4A8FA8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7" name="Shape 4"/>
          <p:cNvSpPr/>
          <p:nvPr/>
        </p:nvSpPr>
        <p:spPr>
          <a:xfrm>
            <a:off x="819441" y="889784"/>
            <a:ext cx="731520" cy="731520"/>
          </a:xfrm>
          <a:prstGeom prst="ellipse">
            <a:avLst/>
          </a:prstGeom>
          <a:solidFill>
            <a:srgbClr val="4A8FA8"/>
          </a:solidFill>
          <a:ln w="1270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819441" y="889784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53219" y="1690940"/>
            <a:ext cx="19089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1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81819" y="2064438"/>
            <a:ext cx="1493999" cy="201168"/>
          </a:xfrm>
          <a:prstGeom prst="roundRect">
            <a:avLst>
              <a:gd name="adj" fmla="val 27273"/>
            </a:avLst>
          </a:prstGeom>
          <a:solidFill>
            <a:srgbClr val="4A8FA8">
              <a:alpha val="70000"/>
            </a:srgbClr>
          </a:solidFill>
          <a:ln w="6350">
            <a:solidFill>
              <a:srgbClr val="8DAFC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8"/>
          <p:cNvSpPr/>
          <p:nvPr/>
        </p:nvSpPr>
        <p:spPr>
          <a:xfrm>
            <a:off x="481819" y="2064438"/>
            <a:ext cx="149399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6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253219" y="2293038"/>
            <a:ext cx="190899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~270 hrs · Oct–Dec 2025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112543" y="2926080"/>
            <a:ext cx="2173472" cy="1993392"/>
          </a:xfrm>
          <a:prstGeom prst="roundRect">
            <a:avLst>
              <a:gd name="adj" fmla="val 4587"/>
            </a:avLst>
          </a:prstGeom>
          <a:solidFill>
            <a:srgbClr val="FFFFFF"/>
          </a:solidFill>
          <a:ln w="1016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231725" y="3035808"/>
            <a:ext cx="1964818" cy="1773936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algn="l">
              <a:lnSpc>
                <a:spcPct val="145000"/>
              </a:lnSpc>
            </a:pPr>
            <a:r>
              <a:rPr lang="en-US" sz="950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 meeting room · Avatars · VoIP voice · Session management · Shared 3D models · Attendance logging · Integration testing · Technical documentation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2398533" y="1058596"/>
            <a:ext cx="2074998" cy="1554480"/>
          </a:xfrm>
          <a:prstGeom prst="roundRect">
            <a:avLst>
              <a:gd name="adj" fmla="val 5882"/>
            </a:avLst>
          </a:prstGeom>
          <a:solidFill>
            <a:srgbClr val="1C4A60"/>
          </a:solidFill>
          <a:ln w="6350">
            <a:solidFill>
              <a:srgbClr val="4A8FA8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6" name="Shape 13"/>
          <p:cNvSpPr/>
          <p:nvPr/>
        </p:nvSpPr>
        <p:spPr>
          <a:xfrm>
            <a:off x="3063235" y="889784"/>
            <a:ext cx="731520" cy="731520"/>
          </a:xfrm>
          <a:prstGeom prst="ellipse">
            <a:avLst/>
          </a:prstGeom>
          <a:solidFill>
            <a:srgbClr val="4A8FA8"/>
          </a:solidFill>
          <a:ln w="1270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4"/>
          <p:cNvSpPr/>
          <p:nvPr/>
        </p:nvSpPr>
        <p:spPr>
          <a:xfrm>
            <a:off x="3063235" y="889784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2489973" y="1655771"/>
            <a:ext cx="19089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2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2718573" y="2043338"/>
            <a:ext cx="1493999" cy="201168"/>
          </a:xfrm>
          <a:prstGeom prst="roundRect">
            <a:avLst>
              <a:gd name="adj" fmla="val 27273"/>
            </a:avLst>
          </a:prstGeom>
          <a:solidFill>
            <a:srgbClr val="4A8FA8">
              <a:alpha val="70000"/>
            </a:srgbClr>
          </a:solidFill>
          <a:ln w="6350">
            <a:solidFill>
              <a:srgbClr val="8DAFC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0" name="Text 17"/>
          <p:cNvSpPr/>
          <p:nvPr/>
        </p:nvSpPr>
        <p:spPr>
          <a:xfrm>
            <a:off x="2718573" y="2043338"/>
            <a:ext cx="149399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6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Features</a:t>
            </a:r>
            <a:endParaRPr lang="en-US" sz="850" dirty="0"/>
          </a:p>
        </p:txBody>
      </p:sp>
      <p:sp>
        <p:nvSpPr>
          <p:cNvPr id="21" name="Text 18"/>
          <p:cNvSpPr/>
          <p:nvPr/>
        </p:nvSpPr>
        <p:spPr>
          <a:xfrm>
            <a:off x="2489973" y="2271938"/>
            <a:ext cx="190899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~280 hrs · Dec 2025–Jan 2026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2349297" y="2909203"/>
            <a:ext cx="2173472" cy="1993392"/>
          </a:xfrm>
          <a:prstGeom prst="roundRect">
            <a:avLst>
              <a:gd name="adj" fmla="val 4587"/>
            </a:avLst>
          </a:prstGeom>
          <a:solidFill>
            <a:srgbClr val="FFFFFF"/>
          </a:solidFill>
          <a:ln w="1016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3" name="Text 20"/>
          <p:cNvSpPr/>
          <p:nvPr/>
        </p:nvSpPr>
        <p:spPr>
          <a:xfrm>
            <a:off x="2468479" y="3018931"/>
            <a:ext cx="1964818" cy="1773936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algn="l">
              <a:lnSpc>
                <a:spcPct val="145000"/>
              </a:lnSpc>
            </a:pPr>
            <a:r>
              <a:rPr lang="en-US" sz="950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Multi-room system · 360° model interaction · Laser &amp; annotations · Medical image sharing · AI transcription · People analytics · 3D recording · Avatar improvements · AR Mode</a:t>
            </a:r>
            <a:endParaRPr lang="en-US" sz="950" dirty="0"/>
          </a:p>
        </p:txBody>
      </p:sp>
      <p:sp>
        <p:nvSpPr>
          <p:cNvPr id="24" name="Shape 21"/>
          <p:cNvSpPr/>
          <p:nvPr/>
        </p:nvSpPr>
        <p:spPr>
          <a:xfrm>
            <a:off x="4642321" y="1058596"/>
            <a:ext cx="2074998" cy="1554480"/>
          </a:xfrm>
          <a:prstGeom prst="roundRect">
            <a:avLst>
              <a:gd name="adj" fmla="val 5882"/>
            </a:avLst>
          </a:prstGeom>
          <a:solidFill>
            <a:srgbClr val="1C4A60"/>
          </a:solidFill>
          <a:ln w="6350">
            <a:solidFill>
              <a:srgbClr val="4A8FA8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5" name="Shape 22"/>
          <p:cNvSpPr/>
          <p:nvPr/>
        </p:nvSpPr>
        <p:spPr>
          <a:xfrm>
            <a:off x="5257787" y="889784"/>
            <a:ext cx="731520" cy="731520"/>
          </a:xfrm>
          <a:prstGeom prst="ellipse">
            <a:avLst/>
          </a:prstGeom>
          <a:solidFill>
            <a:srgbClr val="4A8FA8"/>
          </a:solidFill>
          <a:ln w="1270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6" name="Text 23"/>
          <p:cNvSpPr/>
          <p:nvPr/>
        </p:nvSpPr>
        <p:spPr>
          <a:xfrm>
            <a:off x="5257787" y="889784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27" name="Text 24"/>
          <p:cNvSpPr/>
          <p:nvPr/>
        </p:nvSpPr>
        <p:spPr>
          <a:xfrm>
            <a:off x="4733761" y="1697976"/>
            <a:ext cx="19089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3</a:t>
            </a:r>
            <a:endParaRPr lang="en-US" sz="1300" dirty="0"/>
          </a:p>
        </p:txBody>
      </p:sp>
      <p:sp>
        <p:nvSpPr>
          <p:cNvPr id="28" name="Shape 25"/>
          <p:cNvSpPr/>
          <p:nvPr/>
        </p:nvSpPr>
        <p:spPr>
          <a:xfrm>
            <a:off x="4962361" y="2036304"/>
            <a:ext cx="1493999" cy="201168"/>
          </a:xfrm>
          <a:prstGeom prst="roundRect">
            <a:avLst>
              <a:gd name="adj" fmla="val 27273"/>
            </a:avLst>
          </a:prstGeom>
          <a:solidFill>
            <a:srgbClr val="4A8FA8">
              <a:alpha val="70000"/>
            </a:srgbClr>
          </a:solidFill>
          <a:ln w="6350">
            <a:solidFill>
              <a:srgbClr val="8DAFC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9" name="Text 26"/>
          <p:cNvSpPr/>
          <p:nvPr/>
        </p:nvSpPr>
        <p:spPr>
          <a:xfrm>
            <a:off x="4962361" y="2036304"/>
            <a:ext cx="149399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D6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&amp; Polish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4733761" y="2264904"/>
            <a:ext cx="190899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~280 hrs · Mar–Jun 2026</a:t>
            </a:r>
            <a:endParaRPr lang="en-US" sz="800" dirty="0"/>
          </a:p>
        </p:txBody>
      </p:sp>
      <p:sp>
        <p:nvSpPr>
          <p:cNvPr id="31" name="Shape 28"/>
          <p:cNvSpPr/>
          <p:nvPr/>
        </p:nvSpPr>
        <p:spPr>
          <a:xfrm>
            <a:off x="4593085" y="2909203"/>
            <a:ext cx="2173472" cy="1993392"/>
          </a:xfrm>
          <a:prstGeom prst="roundRect">
            <a:avLst>
              <a:gd name="adj" fmla="val 4587"/>
            </a:avLst>
          </a:prstGeom>
          <a:solidFill>
            <a:srgbClr val="FFFFFF"/>
          </a:solidFill>
          <a:ln w="1016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2" name="Text 29"/>
          <p:cNvSpPr/>
          <p:nvPr/>
        </p:nvSpPr>
        <p:spPr>
          <a:xfrm>
            <a:off x="4712267" y="3018931"/>
            <a:ext cx="1964818" cy="1773936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algn="l">
              <a:lnSpc>
                <a:spcPct val="145000"/>
              </a:lnSpc>
            </a:pPr>
            <a:r>
              <a:rPr lang="en-US" sz="950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language AI · Interactive human body · Chest surgery simulation · Surgery training rooms · Medical learning center · Procedure simulations · AI assistant · Voice commands · Movement sync · Social impact showcase · Full system polish</a:t>
            </a:r>
            <a:endParaRPr lang="en-US" sz="950" dirty="0"/>
          </a:p>
        </p:txBody>
      </p:sp>
      <p:pic>
        <p:nvPicPr>
          <p:cNvPr id="34" name="Image 0" descr="/mnt/user-data/uploads/logo.jpeg">
            <a:extLst>
              <a:ext uri="{FF2B5EF4-FFF2-40B4-BE49-F238E27FC236}">
                <a16:creationId xmlns:a16="http://schemas.microsoft.com/office/drawing/2014/main" id="{C248AD11-10DB-1201-1E81-B2ECBC023C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2" b="3290"/>
          <a:stretch>
            <a:fillRect/>
          </a:stretch>
        </p:blipFill>
        <p:spPr>
          <a:xfrm>
            <a:off x="126611" y="34452"/>
            <a:ext cx="745588" cy="715753"/>
          </a:xfrm>
          <a:prstGeom prst="ellipse">
            <a:avLst/>
          </a:prstGeom>
          <a:ln>
            <a:solidFill>
              <a:schemeClr val="bg1"/>
            </a:solidFill>
          </a:ln>
        </p:spPr>
      </p:pic>
      <p:sp>
        <p:nvSpPr>
          <p:cNvPr id="33" name="Shape 21">
            <a:extLst>
              <a:ext uri="{FF2B5EF4-FFF2-40B4-BE49-F238E27FC236}">
                <a16:creationId xmlns:a16="http://schemas.microsoft.com/office/drawing/2014/main" id="{246B0987-32D0-28CB-BE05-FE4B9C97744F}"/>
              </a:ext>
            </a:extLst>
          </p:cNvPr>
          <p:cNvSpPr/>
          <p:nvPr/>
        </p:nvSpPr>
        <p:spPr>
          <a:xfrm>
            <a:off x="6900188" y="1065630"/>
            <a:ext cx="2074998" cy="1554480"/>
          </a:xfrm>
          <a:prstGeom prst="roundRect">
            <a:avLst>
              <a:gd name="adj" fmla="val 5882"/>
            </a:avLst>
          </a:prstGeom>
          <a:solidFill>
            <a:srgbClr val="1C4A60"/>
          </a:solidFill>
          <a:ln w="6350">
            <a:solidFill>
              <a:srgbClr val="4A8FA8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6" name="Shape 22">
            <a:extLst>
              <a:ext uri="{FF2B5EF4-FFF2-40B4-BE49-F238E27FC236}">
                <a16:creationId xmlns:a16="http://schemas.microsoft.com/office/drawing/2014/main" id="{014A5E27-EE4D-699D-6E97-5E86DB5FF022}"/>
              </a:ext>
            </a:extLst>
          </p:cNvPr>
          <p:cNvSpPr/>
          <p:nvPr/>
        </p:nvSpPr>
        <p:spPr>
          <a:xfrm>
            <a:off x="7564888" y="896818"/>
            <a:ext cx="731520" cy="731520"/>
          </a:xfrm>
          <a:prstGeom prst="ellipse">
            <a:avLst/>
          </a:prstGeom>
          <a:solidFill>
            <a:srgbClr val="4A8FA8"/>
          </a:solidFill>
          <a:ln w="1270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8" name="Text 23">
            <a:extLst>
              <a:ext uri="{FF2B5EF4-FFF2-40B4-BE49-F238E27FC236}">
                <a16:creationId xmlns:a16="http://schemas.microsoft.com/office/drawing/2014/main" id="{18261D5F-26F9-826F-EF64-9D5BAFC5E31E}"/>
              </a:ext>
            </a:extLst>
          </p:cNvPr>
          <p:cNvSpPr/>
          <p:nvPr/>
        </p:nvSpPr>
        <p:spPr>
          <a:xfrm>
            <a:off x="7564888" y="89681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40" name="Text 24">
            <a:extLst>
              <a:ext uri="{FF2B5EF4-FFF2-40B4-BE49-F238E27FC236}">
                <a16:creationId xmlns:a16="http://schemas.microsoft.com/office/drawing/2014/main" id="{FAF398FB-78C4-26D9-1FD4-4DA22478BA81}"/>
              </a:ext>
            </a:extLst>
          </p:cNvPr>
          <p:cNvSpPr/>
          <p:nvPr/>
        </p:nvSpPr>
        <p:spPr>
          <a:xfrm>
            <a:off x="6991628" y="1705010"/>
            <a:ext cx="190899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4</a:t>
            </a:r>
            <a:endParaRPr lang="en-US" sz="1300" dirty="0"/>
          </a:p>
        </p:txBody>
      </p:sp>
      <p:sp>
        <p:nvSpPr>
          <p:cNvPr id="42" name="Shape 25">
            <a:extLst>
              <a:ext uri="{FF2B5EF4-FFF2-40B4-BE49-F238E27FC236}">
                <a16:creationId xmlns:a16="http://schemas.microsoft.com/office/drawing/2014/main" id="{EE29E033-1385-B631-7727-EC87D1996B15}"/>
              </a:ext>
            </a:extLst>
          </p:cNvPr>
          <p:cNvSpPr/>
          <p:nvPr/>
        </p:nvSpPr>
        <p:spPr>
          <a:xfrm>
            <a:off x="7220228" y="2043338"/>
            <a:ext cx="1493999" cy="201168"/>
          </a:xfrm>
          <a:prstGeom prst="roundRect">
            <a:avLst>
              <a:gd name="adj" fmla="val 27273"/>
            </a:avLst>
          </a:prstGeom>
          <a:solidFill>
            <a:srgbClr val="4A8FA8">
              <a:alpha val="70000"/>
            </a:srgbClr>
          </a:solidFill>
          <a:ln w="6350">
            <a:solidFill>
              <a:srgbClr val="8DAFC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4" name="Text 26">
            <a:extLst>
              <a:ext uri="{FF2B5EF4-FFF2-40B4-BE49-F238E27FC236}">
                <a16:creationId xmlns:a16="http://schemas.microsoft.com/office/drawing/2014/main" id="{0E48BF83-C9EA-90E3-E857-D83909166E02}"/>
              </a:ext>
            </a:extLst>
          </p:cNvPr>
          <p:cNvSpPr/>
          <p:nvPr/>
        </p:nvSpPr>
        <p:spPr>
          <a:xfrm>
            <a:off x="7220228" y="2043338"/>
            <a:ext cx="149399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850" dirty="0">
                <a:solidFill>
                  <a:srgbClr val="D6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 &amp; closure</a:t>
            </a:r>
            <a:endParaRPr lang="en-US" sz="850" dirty="0"/>
          </a:p>
        </p:txBody>
      </p:sp>
      <p:sp>
        <p:nvSpPr>
          <p:cNvPr id="46" name="Text 27">
            <a:extLst>
              <a:ext uri="{FF2B5EF4-FFF2-40B4-BE49-F238E27FC236}">
                <a16:creationId xmlns:a16="http://schemas.microsoft.com/office/drawing/2014/main" id="{455EF193-82A8-1492-EF09-F5CC346E295C}"/>
              </a:ext>
            </a:extLst>
          </p:cNvPr>
          <p:cNvSpPr/>
          <p:nvPr/>
        </p:nvSpPr>
        <p:spPr>
          <a:xfrm>
            <a:off x="6991628" y="2271938"/>
            <a:ext cx="190899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· Last sprint</a:t>
            </a:r>
            <a:endParaRPr lang="en-US" sz="800" dirty="0"/>
          </a:p>
        </p:txBody>
      </p:sp>
      <p:sp>
        <p:nvSpPr>
          <p:cNvPr id="48" name="Shape 28">
            <a:extLst>
              <a:ext uri="{FF2B5EF4-FFF2-40B4-BE49-F238E27FC236}">
                <a16:creationId xmlns:a16="http://schemas.microsoft.com/office/drawing/2014/main" id="{C496E203-BFB9-3B5D-6D47-7BEC3313BA8E}"/>
              </a:ext>
            </a:extLst>
          </p:cNvPr>
          <p:cNvSpPr/>
          <p:nvPr/>
        </p:nvSpPr>
        <p:spPr>
          <a:xfrm>
            <a:off x="6865864" y="2909203"/>
            <a:ext cx="2173472" cy="1993392"/>
          </a:xfrm>
          <a:prstGeom prst="roundRect">
            <a:avLst>
              <a:gd name="adj" fmla="val 4587"/>
            </a:avLst>
          </a:prstGeom>
          <a:solidFill>
            <a:srgbClr val="FFFFFF"/>
          </a:solidFill>
          <a:ln w="1016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0" name="Text 29">
            <a:extLst>
              <a:ext uri="{FF2B5EF4-FFF2-40B4-BE49-F238E27FC236}">
                <a16:creationId xmlns:a16="http://schemas.microsoft.com/office/drawing/2014/main" id="{CDE7CFC2-B8F0-9B8F-7B52-7B0022F33792}"/>
              </a:ext>
            </a:extLst>
          </p:cNvPr>
          <p:cNvSpPr/>
          <p:nvPr/>
        </p:nvSpPr>
        <p:spPr>
          <a:xfrm>
            <a:off x="6985046" y="3018931"/>
            <a:ext cx="1964818" cy="1773936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>
              <a:lnSpc>
                <a:spcPct val="145000"/>
              </a:lnSpc>
            </a:pPr>
            <a:r>
              <a:rPr lang="en-US" sz="950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Surgery simulation: cutting the chest with a knife, the body opens and reveals the organs · Interactive human body: clicking on each organ displays its name and medical explanation - possible · Comprehensive UI improvement · Closing edges in all existing features</a:t>
            </a:r>
            <a:endParaRPr lang="en-US" sz="9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D6E8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-914400"/>
            <a:ext cx="7315200" cy="7315200"/>
          </a:xfrm>
          <a:prstGeom prst="ellipse">
            <a:avLst/>
          </a:prstGeom>
          <a:solidFill>
            <a:srgbClr val="B8D4DA">
              <a:alpha val="40000"/>
            </a:srgbClr>
          </a:solidFill>
          <a:ln w="1270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pic>
        <p:nvPicPr>
          <p:cNvPr id="3" name="Image 0" descr="/mnt/user-data/uploads/logo.jpeg"/>
          <p:cNvPicPr>
            <a:picLocks noChangeAspect="1"/>
          </p:cNvPicPr>
          <p:nvPr/>
        </p:nvPicPr>
        <p:blipFill>
          <a:blip r:embed="rId3"/>
          <a:srcRect b="2273"/>
          <a:stretch>
            <a:fillRect/>
          </a:stretch>
        </p:blipFill>
        <p:spPr>
          <a:xfrm>
            <a:off x="3358661" y="143075"/>
            <a:ext cx="2426677" cy="2371525"/>
          </a:xfrm>
          <a:prstGeom prst="ellipse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242316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0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000" dirty="0"/>
          </a:p>
        </p:txBody>
      </p:sp>
      <p:sp>
        <p:nvSpPr>
          <p:cNvPr id="5" name="Text 2"/>
          <p:cNvSpPr/>
          <p:nvPr/>
        </p:nvSpPr>
        <p:spPr>
          <a:xfrm>
            <a:off x="731520" y="329184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kern="0" spc="1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</a:t>
            </a:r>
            <a:r>
              <a:rPr lang="en-US" sz="1400" kern="0" spc="100" dirty="0" err="1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MedMeet</a:t>
            </a:r>
            <a:r>
              <a:rPr lang="en-US" sz="1400" kern="0" spc="1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Experience the Future of Healthcare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371600" y="379476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"Built by students - designed for the future of healthcare."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57200" y="44348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kern="0" spc="50" dirty="0">
                <a:solidFill>
                  <a:srgbClr val="4A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Lidor Ben Simon  ·  David Ran Cohen  ·  Libar </a:t>
            </a:r>
            <a:r>
              <a:rPr lang="en-US" sz="1000" kern="0" spc="50" dirty="0" err="1">
                <a:solidFill>
                  <a:srgbClr val="4A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Vizman</a:t>
            </a:r>
            <a:r>
              <a:rPr lang="en-US" sz="1000" kern="0" spc="50" dirty="0">
                <a:solidFill>
                  <a:srgbClr val="4A8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Rotem Swisa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4000">
        <p159:morph option="byObject"/>
      </p:transition>
    </mc:Choice>
    <mc:Fallback xmlns="">
      <p:transition spd="slow" advClick="0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A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74720" cy="5143500"/>
          </a:xfrm>
          <a:prstGeom prst="rect">
            <a:avLst/>
          </a:prstGeom>
          <a:solidFill>
            <a:srgbClr val="B8D4DA"/>
          </a:solidFill>
          <a:ln w="1270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pic>
        <p:nvPicPr>
          <p:cNvPr id="3" name="Image 0" descr="/mnt/user-data/uploads/logo.jpeg"/>
          <p:cNvPicPr>
            <a:picLocks noChangeAspect="1"/>
          </p:cNvPicPr>
          <p:nvPr/>
        </p:nvPicPr>
        <p:blipFill>
          <a:blip r:embed="rId3"/>
          <a:srcRect b="3136"/>
          <a:stretch>
            <a:fillRect/>
          </a:stretch>
        </p:blipFill>
        <p:spPr>
          <a:xfrm>
            <a:off x="407039" y="312303"/>
            <a:ext cx="2660641" cy="2577201"/>
          </a:xfrm>
          <a:prstGeom prst="ellipse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2880" y="2938742"/>
            <a:ext cx="31089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MedMeet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182880" y="338328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8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'Best Team' Company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749040" y="256032"/>
            <a:ext cx="51206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About MedMeet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3749040" y="795528"/>
            <a:ext cx="5029200" cy="0"/>
          </a:xfrm>
          <a:prstGeom prst="line">
            <a:avLst/>
          </a:prstGeom>
          <a:noFill/>
          <a:ln w="190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3749040" y="914400"/>
            <a:ext cx="5120640" cy="2954214"/>
          </a:xfrm>
          <a:prstGeom prst="rect">
            <a:avLst/>
          </a:prstGeom>
          <a:noFill/>
          <a:ln/>
        </p:spPr>
        <p:txBody>
          <a:bodyPr wrap="square" lIns="127000" tIns="127000" rIns="127000" bIns="12700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200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MedMeet reimagines what a remote medical consultation can be. Instead of a flat video call, doctors and patients meet in a fully immersive VR environment - personal, professional, and present.</a:t>
            </a:r>
            <a:endParaRPr lang="en-US" sz="1200" dirty="0"/>
          </a:p>
          <a:p>
            <a:pPr marL="0" indent="0" algn="l">
              <a:lnSpc>
                <a:spcPct val="135000"/>
              </a:lnSpc>
              <a:buNone/>
            </a:pPr>
            <a:endParaRPr lang="en-US" sz="12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200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3 sprints we built a complete platform with AI transcription, sign language translation, interactive 3D anatomy, surgical simulations, laser annotation, document sharing, session recording, people analytics, and an AI smart assistant.</a:t>
            </a:r>
            <a:endParaRPr lang="en-US" sz="1200" dirty="0"/>
          </a:p>
          <a:p>
            <a:pPr marL="0" indent="0" algn="l">
              <a:lnSpc>
                <a:spcPct val="135000"/>
              </a:lnSpc>
              <a:buNone/>
            </a:pPr>
            <a:endParaRPr lang="en-US" sz="12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200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isn't just a tool - it's a new standard for how medicine meets technology.</a:t>
            </a:r>
            <a:endParaRPr lang="en-US" sz="12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1200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by students. Designed for the future of healthcare.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749040" y="3969898"/>
            <a:ext cx="1591056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75000"/>
            </a:srgbClr>
          </a:solidFill>
          <a:ln w="6350">
            <a:solidFill>
              <a:srgbClr val="2E7090"/>
            </a:solidFill>
            <a:prstDash val="solid"/>
          </a:ln>
        </p:spPr>
        <p:txBody>
          <a:bodyPr/>
          <a:lstStyle/>
          <a:p>
            <a:endParaRPr lang="he-IL" sz="2400"/>
          </a:p>
        </p:txBody>
      </p:sp>
      <p:sp>
        <p:nvSpPr>
          <p:cNvPr id="10" name="Text 7"/>
          <p:cNvSpPr/>
          <p:nvPr/>
        </p:nvSpPr>
        <p:spPr>
          <a:xfrm>
            <a:off x="3749040" y="3969898"/>
            <a:ext cx="15910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Immersive VR/AR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468112" y="3969898"/>
            <a:ext cx="1591056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75000"/>
            </a:srgbClr>
          </a:solidFill>
          <a:ln w="6350">
            <a:solidFill>
              <a:srgbClr val="2E7090"/>
            </a:solidFill>
            <a:prstDash val="solid"/>
          </a:ln>
        </p:spPr>
        <p:txBody>
          <a:bodyPr/>
          <a:lstStyle/>
          <a:p>
            <a:endParaRPr lang="he-IL" sz="2400"/>
          </a:p>
        </p:txBody>
      </p:sp>
      <p:sp>
        <p:nvSpPr>
          <p:cNvPr id="12" name="Text 9"/>
          <p:cNvSpPr/>
          <p:nvPr/>
        </p:nvSpPr>
        <p:spPr>
          <a:xfrm>
            <a:off x="5468112" y="3969898"/>
            <a:ext cx="15910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Transcription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7187184" y="3969898"/>
            <a:ext cx="1591056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75000"/>
            </a:srgbClr>
          </a:solidFill>
          <a:ln w="6350">
            <a:solidFill>
              <a:srgbClr val="2E7090"/>
            </a:solidFill>
            <a:prstDash val="solid"/>
          </a:ln>
        </p:spPr>
        <p:txBody>
          <a:bodyPr/>
          <a:lstStyle/>
          <a:p>
            <a:endParaRPr lang="he-IL" sz="2400"/>
          </a:p>
        </p:txBody>
      </p:sp>
      <p:sp>
        <p:nvSpPr>
          <p:cNvPr id="14" name="Text 11"/>
          <p:cNvSpPr/>
          <p:nvPr/>
        </p:nvSpPr>
        <p:spPr>
          <a:xfrm>
            <a:off x="7187184" y="3969898"/>
            <a:ext cx="15910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Surgery Simulation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3749040" y="4280794"/>
            <a:ext cx="1591056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75000"/>
            </a:srgbClr>
          </a:solidFill>
          <a:ln w="6350">
            <a:solidFill>
              <a:srgbClr val="2E7090"/>
            </a:solidFill>
            <a:prstDash val="solid"/>
          </a:ln>
        </p:spPr>
        <p:txBody>
          <a:bodyPr/>
          <a:lstStyle/>
          <a:p>
            <a:endParaRPr lang="he-IL" sz="2400"/>
          </a:p>
        </p:txBody>
      </p:sp>
      <p:sp>
        <p:nvSpPr>
          <p:cNvPr id="16" name="Text 13"/>
          <p:cNvSpPr/>
          <p:nvPr/>
        </p:nvSpPr>
        <p:spPr>
          <a:xfrm>
            <a:off x="3749040" y="4280794"/>
            <a:ext cx="15910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Anatomy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468112" y="4280794"/>
            <a:ext cx="1591056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75000"/>
            </a:srgbClr>
          </a:solidFill>
          <a:ln w="6350">
            <a:solidFill>
              <a:srgbClr val="2E7090"/>
            </a:solidFill>
            <a:prstDash val="solid"/>
          </a:ln>
        </p:spPr>
        <p:txBody>
          <a:bodyPr/>
          <a:lstStyle/>
          <a:p>
            <a:endParaRPr lang="he-IL" sz="2400"/>
          </a:p>
        </p:txBody>
      </p:sp>
      <p:sp>
        <p:nvSpPr>
          <p:cNvPr id="18" name="Text 15"/>
          <p:cNvSpPr/>
          <p:nvPr/>
        </p:nvSpPr>
        <p:spPr>
          <a:xfrm>
            <a:off x="5468112" y="4280794"/>
            <a:ext cx="15910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Language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7187184" y="4280794"/>
            <a:ext cx="1591056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75000"/>
            </a:srgbClr>
          </a:solidFill>
          <a:ln w="6350">
            <a:solidFill>
              <a:srgbClr val="2E7090"/>
            </a:solidFill>
            <a:prstDash val="solid"/>
          </a:ln>
        </p:spPr>
        <p:txBody>
          <a:bodyPr/>
          <a:lstStyle/>
          <a:p>
            <a:endParaRPr lang="he-IL" sz="2400"/>
          </a:p>
        </p:txBody>
      </p:sp>
      <p:sp>
        <p:nvSpPr>
          <p:cNvPr id="20" name="Text 17"/>
          <p:cNvSpPr/>
          <p:nvPr/>
        </p:nvSpPr>
        <p:spPr>
          <a:xfrm>
            <a:off x="7187184" y="4280794"/>
            <a:ext cx="15910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 Sharing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642342" y="4591690"/>
            <a:ext cx="1591056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75000"/>
            </a:srgbClr>
          </a:solidFill>
          <a:ln w="6350">
            <a:solidFill>
              <a:srgbClr val="2E7090"/>
            </a:solidFill>
            <a:prstDash val="solid"/>
          </a:ln>
        </p:spPr>
        <p:txBody>
          <a:bodyPr/>
          <a:lstStyle/>
          <a:p>
            <a:endParaRPr lang="he-IL" sz="2400"/>
          </a:p>
        </p:txBody>
      </p:sp>
      <p:sp>
        <p:nvSpPr>
          <p:cNvPr id="22" name="Text 19"/>
          <p:cNvSpPr/>
          <p:nvPr/>
        </p:nvSpPr>
        <p:spPr>
          <a:xfrm>
            <a:off x="4642342" y="4591690"/>
            <a:ext cx="15910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Recording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6361414" y="4591690"/>
            <a:ext cx="1591056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75000"/>
            </a:srgbClr>
          </a:solidFill>
          <a:ln w="6350">
            <a:solidFill>
              <a:srgbClr val="2E7090"/>
            </a:solidFill>
            <a:prstDash val="solid"/>
          </a:ln>
        </p:spPr>
        <p:txBody>
          <a:bodyPr/>
          <a:lstStyle/>
          <a:p>
            <a:endParaRPr lang="he-IL" sz="2400"/>
          </a:p>
        </p:txBody>
      </p:sp>
      <p:sp>
        <p:nvSpPr>
          <p:cNvPr id="24" name="Text 21"/>
          <p:cNvSpPr/>
          <p:nvPr/>
        </p:nvSpPr>
        <p:spPr>
          <a:xfrm>
            <a:off x="6361414" y="4591690"/>
            <a:ext cx="1591056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E5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Impact</a:t>
            </a:r>
            <a:endParaRPr lang="en-US" sz="1000" dirty="0"/>
          </a:p>
        </p:txBody>
      </p:sp>
      <p:pic>
        <p:nvPicPr>
          <p:cNvPr id="26" name="תמונה 25" descr="Vr glasses Generic Blue icon | Freepik">
            <a:extLst>
              <a:ext uri="{FF2B5EF4-FFF2-40B4-BE49-F238E27FC236}">
                <a16:creationId xmlns:a16="http://schemas.microsoft.com/office/drawing/2014/main" id="{0AF8E29C-843F-AAC0-2FB4-A61EA9851BA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62405" y="3934728"/>
            <a:ext cx="310896" cy="310896"/>
          </a:xfrm>
          <a:prstGeom prst="rect">
            <a:avLst/>
          </a:prstGeom>
        </p:spPr>
      </p:pic>
      <p:pic>
        <p:nvPicPr>
          <p:cNvPr id="28" name="תמונה 27" descr="Ai icons | Canva">
            <a:extLst>
              <a:ext uri="{FF2B5EF4-FFF2-40B4-BE49-F238E27FC236}">
                <a16:creationId xmlns:a16="http://schemas.microsoft.com/office/drawing/2014/main" id="{F8614C08-A54D-C503-4A12-017800F3A052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3773" y="3981318"/>
            <a:ext cx="243003" cy="231958"/>
          </a:xfrm>
          <a:prstGeom prst="rect">
            <a:avLst/>
          </a:prstGeom>
        </p:spPr>
      </p:pic>
      <p:pic>
        <p:nvPicPr>
          <p:cNvPr id="30" name="תמונה 29" descr="Hospital - Free medical icons">
            <a:extLst>
              <a:ext uri="{FF2B5EF4-FFF2-40B4-BE49-F238E27FC236}">
                <a16:creationId xmlns:a16="http://schemas.microsoft.com/office/drawing/2014/main" id="{46538CF1-74C2-752D-FFB1-4A71AA40A18E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</a:blip>
          <a:stretch>
            <a:fillRect/>
          </a:stretch>
        </p:blipFill>
        <p:spPr>
          <a:xfrm>
            <a:off x="7238968" y="3983966"/>
            <a:ext cx="216207" cy="216207"/>
          </a:xfrm>
          <a:prstGeom prst="rect">
            <a:avLst/>
          </a:prstGeom>
        </p:spPr>
      </p:pic>
      <p:pic>
        <p:nvPicPr>
          <p:cNvPr id="32" name="תמונה 31">
            <a:extLst>
              <a:ext uri="{FF2B5EF4-FFF2-40B4-BE49-F238E27FC236}">
                <a16:creationId xmlns:a16="http://schemas.microsoft.com/office/drawing/2014/main" id="{111D1D0D-D1A9-E06B-1736-C6FD646DDCC6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97805" y="4280793"/>
            <a:ext cx="233875" cy="233875"/>
          </a:xfrm>
          <a:prstGeom prst="rect">
            <a:avLst/>
          </a:prstGeom>
        </p:spPr>
      </p:pic>
      <p:pic>
        <p:nvPicPr>
          <p:cNvPr id="36" name="תמונה 35">
            <a:extLst>
              <a:ext uri="{FF2B5EF4-FFF2-40B4-BE49-F238E27FC236}">
                <a16:creationId xmlns:a16="http://schemas.microsoft.com/office/drawing/2014/main" id="{C5220DF4-4BDC-A238-D196-3A18743785D2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 bright="70000" contrast="-70000"/>
          </a:blip>
          <a:stretch>
            <a:fillRect/>
          </a:stretch>
        </p:blipFill>
        <p:spPr>
          <a:xfrm>
            <a:off x="5593491" y="4294335"/>
            <a:ext cx="233875" cy="233875"/>
          </a:xfrm>
          <a:prstGeom prst="rect">
            <a:avLst/>
          </a:prstGeom>
        </p:spPr>
      </p:pic>
      <p:pic>
        <p:nvPicPr>
          <p:cNvPr id="38" name="תמונה 37" descr="Free Sign Document Icon, Symbol. Download in SVG &amp; PNG Formats.">
            <a:extLst>
              <a:ext uri="{FF2B5EF4-FFF2-40B4-BE49-F238E27FC236}">
                <a16:creationId xmlns:a16="http://schemas.microsoft.com/office/drawing/2014/main" id="{86719B29-CB77-5C8C-AEE7-F2E9D8A74780}"/>
              </a:ext>
            </a:extLst>
          </p:cNvPr>
          <p:cNvPicPr>
            <a:picLocks noChangeAspect="1"/>
          </p:cNvPicPr>
          <p:nvPr/>
        </p:nvPicPr>
        <p:blipFill>
          <a:blip r:embed="rId12">
            <a:lum bright="70000" contrast="-70000"/>
          </a:blip>
          <a:srcRect b="11346"/>
          <a:stretch>
            <a:fillRect/>
          </a:stretch>
        </p:blipFill>
        <p:spPr>
          <a:xfrm>
            <a:off x="7381252" y="4294861"/>
            <a:ext cx="238550" cy="211484"/>
          </a:xfrm>
          <a:prstGeom prst="rect">
            <a:avLst/>
          </a:prstGeom>
        </p:spPr>
      </p:pic>
      <p:pic>
        <p:nvPicPr>
          <p:cNvPr id="40" name="תמונה 39" descr="Record Icon PNG Images, Vectors Free Download - Pngtree">
            <a:extLst>
              <a:ext uri="{FF2B5EF4-FFF2-40B4-BE49-F238E27FC236}">
                <a16:creationId xmlns:a16="http://schemas.microsoft.com/office/drawing/2014/main" id="{13FBC282-4536-1D5B-5DD3-C2E8BDF7A3ED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encil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60716" y="4506345"/>
            <a:ext cx="406908" cy="406908"/>
          </a:xfrm>
          <a:prstGeom prst="rect">
            <a:avLst/>
          </a:prstGeom>
        </p:spPr>
      </p:pic>
      <p:pic>
        <p:nvPicPr>
          <p:cNvPr id="42" name="תמונה 41">
            <a:extLst>
              <a:ext uri="{FF2B5EF4-FFF2-40B4-BE49-F238E27FC236}">
                <a16:creationId xmlns:a16="http://schemas.microsoft.com/office/drawing/2014/main" id="{2B779F7D-103D-91A4-B96D-29E53BDB2EAD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</a:blip>
          <a:stretch>
            <a:fillRect/>
          </a:stretch>
        </p:blipFill>
        <p:spPr>
          <a:xfrm>
            <a:off x="6562707" y="4619826"/>
            <a:ext cx="194159" cy="1979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D6E8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41248"/>
          </a:xfrm>
          <a:prstGeom prst="rect">
            <a:avLst/>
          </a:prstGeom>
          <a:solidFill>
            <a:srgbClr val="1E5068"/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Text 1"/>
          <p:cNvSpPr/>
          <p:nvPr/>
        </p:nvSpPr>
        <p:spPr>
          <a:xfrm>
            <a:off x="365760" y="109728"/>
            <a:ext cx="8412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Meet the Team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65760" y="576072"/>
            <a:ext cx="8412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100" dirty="0">
                <a:solidFill>
                  <a:srgbClr val="B8D4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people behind MedMeet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320040" y="987552"/>
            <a:ext cx="1920240" cy="3931920"/>
          </a:xfrm>
          <a:prstGeom prst="roundRect">
            <a:avLst>
              <a:gd name="adj" fmla="val 5714"/>
            </a:avLst>
          </a:prstGeom>
          <a:solidFill>
            <a:srgbClr val="1C4A60"/>
          </a:solidFill>
          <a:ln w="6350">
            <a:solidFill>
              <a:srgbClr val="4A8FA8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8" name="Text 5"/>
          <p:cNvSpPr/>
          <p:nvPr/>
        </p:nvSpPr>
        <p:spPr>
          <a:xfrm>
            <a:off x="365760" y="2560320"/>
            <a:ext cx="1828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Lidor Ben Simon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39496" y="2999232"/>
            <a:ext cx="1481328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80000"/>
            </a:srgbClr>
          </a:solidFill>
          <a:ln w="6350">
            <a:solidFill>
              <a:srgbClr val="8DAFC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0" name="Text 7"/>
          <p:cNvSpPr/>
          <p:nvPr/>
        </p:nvSpPr>
        <p:spPr>
          <a:xfrm>
            <a:off x="539496" y="2999232"/>
            <a:ext cx="148132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0" dirty="0">
                <a:solidFill>
                  <a:srgbClr val="D6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Owner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411480" y="3337560"/>
            <a:ext cx="1737360" cy="14630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50" i="1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Defined the vision and priorities of MedMeet, ensuring every feature delivers real value to doctors and patients.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2468880" y="987552"/>
            <a:ext cx="1920240" cy="3931920"/>
          </a:xfrm>
          <a:prstGeom prst="roundRect">
            <a:avLst>
              <a:gd name="adj" fmla="val 5714"/>
            </a:avLst>
          </a:prstGeom>
          <a:solidFill>
            <a:srgbClr val="1C4A60"/>
          </a:solidFill>
          <a:ln w="6350">
            <a:solidFill>
              <a:srgbClr val="4A8FA8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5" name="Text 11"/>
          <p:cNvSpPr/>
          <p:nvPr/>
        </p:nvSpPr>
        <p:spPr>
          <a:xfrm>
            <a:off x="2514600" y="2560320"/>
            <a:ext cx="1828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David Ran Cohen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2688336" y="2999232"/>
            <a:ext cx="1481328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80000"/>
            </a:srgbClr>
          </a:solidFill>
          <a:ln w="6350">
            <a:solidFill>
              <a:srgbClr val="8DAFC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7" name="Text 13"/>
          <p:cNvSpPr/>
          <p:nvPr/>
        </p:nvSpPr>
        <p:spPr>
          <a:xfrm>
            <a:off x="2688336" y="2999232"/>
            <a:ext cx="148132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0" dirty="0">
                <a:solidFill>
                  <a:srgbClr val="D6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Scrum Master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2560320" y="3337560"/>
            <a:ext cx="1737360" cy="14630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50" i="1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Kept the team aligned across 3 full sprints, turning every milestone into a step toward a better product.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4617720" y="987552"/>
            <a:ext cx="1920240" cy="3931920"/>
          </a:xfrm>
          <a:prstGeom prst="roundRect">
            <a:avLst>
              <a:gd name="adj" fmla="val 5714"/>
            </a:avLst>
          </a:prstGeom>
          <a:solidFill>
            <a:srgbClr val="1C4A60"/>
          </a:solidFill>
          <a:ln w="6350">
            <a:solidFill>
              <a:srgbClr val="4A8FA8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Text 17"/>
          <p:cNvSpPr/>
          <p:nvPr/>
        </p:nvSpPr>
        <p:spPr>
          <a:xfrm>
            <a:off x="4663440" y="2560320"/>
            <a:ext cx="1828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Libar </a:t>
            </a:r>
            <a:r>
              <a:rPr lang="en-US" sz="11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Vizman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4837176" y="2999232"/>
            <a:ext cx="1481328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80000"/>
            </a:srgbClr>
          </a:solidFill>
          <a:ln w="6350">
            <a:solidFill>
              <a:srgbClr val="8DAFC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4" name="Text 19"/>
          <p:cNvSpPr/>
          <p:nvPr/>
        </p:nvSpPr>
        <p:spPr>
          <a:xfrm>
            <a:off x="4837176" y="2999232"/>
            <a:ext cx="148132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0" dirty="0">
                <a:solidFill>
                  <a:srgbClr val="D6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</a:t>
            </a:r>
            <a:endParaRPr lang="en-US" sz="900" dirty="0"/>
          </a:p>
        </p:txBody>
      </p:sp>
      <p:sp>
        <p:nvSpPr>
          <p:cNvPr id="25" name="Text 20"/>
          <p:cNvSpPr/>
          <p:nvPr/>
        </p:nvSpPr>
        <p:spPr>
          <a:xfrm>
            <a:off x="4709160" y="3337560"/>
            <a:ext cx="1737360" cy="14630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50" i="1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Designed the VR/AR technical backbone, making complex medical interactions feel seamless and intuitive.</a:t>
            </a:r>
            <a:endParaRPr lang="en-US" sz="950" dirty="0"/>
          </a:p>
        </p:txBody>
      </p:sp>
      <p:sp>
        <p:nvSpPr>
          <p:cNvPr id="26" name="Shape 21"/>
          <p:cNvSpPr/>
          <p:nvPr/>
        </p:nvSpPr>
        <p:spPr>
          <a:xfrm>
            <a:off x="6766560" y="987552"/>
            <a:ext cx="1920240" cy="3931920"/>
          </a:xfrm>
          <a:prstGeom prst="roundRect">
            <a:avLst>
              <a:gd name="adj" fmla="val 5714"/>
            </a:avLst>
          </a:prstGeom>
          <a:solidFill>
            <a:srgbClr val="1C4A60"/>
          </a:solidFill>
          <a:ln w="6350">
            <a:solidFill>
              <a:srgbClr val="4A8FA8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9" name="Text 23"/>
          <p:cNvSpPr/>
          <p:nvPr/>
        </p:nvSpPr>
        <p:spPr>
          <a:xfrm>
            <a:off x="6812280" y="2560320"/>
            <a:ext cx="1828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Rotem Swisa</a:t>
            </a:r>
            <a:endParaRPr lang="en-US" sz="1100" dirty="0"/>
          </a:p>
        </p:txBody>
      </p:sp>
      <p:sp>
        <p:nvSpPr>
          <p:cNvPr id="30" name="Shape 24"/>
          <p:cNvSpPr/>
          <p:nvPr/>
        </p:nvSpPr>
        <p:spPr>
          <a:xfrm>
            <a:off x="6986016" y="2999232"/>
            <a:ext cx="1481328" cy="246888"/>
          </a:xfrm>
          <a:prstGeom prst="roundRect">
            <a:avLst>
              <a:gd name="adj" fmla="val 25926"/>
            </a:avLst>
          </a:prstGeom>
          <a:solidFill>
            <a:srgbClr val="4A8FA8">
              <a:alpha val="80000"/>
            </a:srgbClr>
          </a:solidFill>
          <a:ln w="6350">
            <a:solidFill>
              <a:srgbClr val="8DAFC0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1" name="Text 25"/>
          <p:cNvSpPr/>
          <p:nvPr/>
        </p:nvSpPr>
        <p:spPr>
          <a:xfrm>
            <a:off x="6986016" y="2999232"/>
            <a:ext cx="148132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0" dirty="0">
                <a:solidFill>
                  <a:srgbClr val="D6E8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Owner</a:t>
            </a:r>
            <a:endParaRPr lang="en-US" sz="900" dirty="0"/>
          </a:p>
        </p:txBody>
      </p:sp>
      <p:sp>
        <p:nvSpPr>
          <p:cNvPr id="32" name="Text 26"/>
          <p:cNvSpPr/>
          <p:nvPr/>
        </p:nvSpPr>
        <p:spPr>
          <a:xfrm>
            <a:off x="6858000" y="3337560"/>
            <a:ext cx="1737360" cy="14630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950" i="1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Ensured every feature met the highest standards so doctors and patients can trust every virtual session.</a:t>
            </a:r>
            <a:endParaRPr lang="en-US" sz="950" dirty="0"/>
          </a:p>
        </p:txBody>
      </p:sp>
      <p:sp>
        <p:nvSpPr>
          <p:cNvPr id="34" name="Shape 4">
            <a:extLst>
              <a:ext uri="{FF2B5EF4-FFF2-40B4-BE49-F238E27FC236}">
                <a16:creationId xmlns:a16="http://schemas.microsoft.com/office/drawing/2014/main" id="{1A7B4EAC-EC12-BA26-07D8-207283CFDFAE}"/>
              </a:ext>
            </a:extLst>
          </p:cNvPr>
          <p:cNvSpPr/>
          <p:nvPr/>
        </p:nvSpPr>
        <p:spPr>
          <a:xfrm>
            <a:off x="594360" y="1146518"/>
            <a:ext cx="1371600" cy="1371600"/>
          </a:xfrm>
          <a:prstGeom prst="roundRect">
            <a:avLst>
              <a:gd name="adj" fmla="val 8975"/>
            </a:avLst>
          </a:prstGeom>
          <a:solidFill>
            <a:srgbClr val="B8D4DA">
              <a:alpha val="60000"/>
            </a:srgbClr>
          </a:solidFill>
          <a:ln w="1905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pic>
        <p:nvPicPr>
          <p:cNvPr id="36" name="Image 0" descr="/mnt/user-data/uploads/Lidor_Ben_Simon.jpeg">
            <a:extLst>
              <a:ext uri="{FF2B5EF4-FFF2-40B4-BE49-F238E27FC236}">
                <a16:creationId xmlns:a16="http://schemas.microsoft.com/office/drawing/2014/main" id="{482EF581-9E2B-8BD2-581D-5B303E376C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5568" y="1137374"/>
            <a:ext cx="1371600" cy="1371600"/>
          </a:xfrm>
          <a:prstGeom prst="rect">
            <a:avLst/>
          </a:prstGeom>
        </p:spPr>
      </p:pic>
      <p:sp>
        <p:nvSpPr>
          <p:cNvPr id="38" name="Shape 10">
            <a:extLst>
              <a:ext uri="{FF2B5EF4-FFF2-40B4-BE49-F238E27FC236}">
                <a16:creationId xmlns:a16="http://schemas.microsoft.com/office/drawing/2014/main" id="{E672FB28-D540-2E06-6C80-70D46B4401B0}"/>
              </a:ext>
            </a:extLst>
          </p:cNvPr>
          <p:cNvSpPr/>
          <p:nvPr/>
        </p:nvSpPr>
        <p:spPr>
          <a:xfrm>
            <a:off x="2743200" y="1146518"/>
            <a:ext cx="1371600" cy="1371600"/>
          </a:xfrm>
          <a:prstGeom prst="roundRect">
            <a:avLst>
              <a:gd name="adj" fmla="val 9488"/>
            </a:avLst>
          </a:prstGeom>
          <a:solidFill>
            <a:srgbClr val="B8D4DA">
              <a:alpha val="60000"/>
            </a:srgbClr>
          </a:solidFill>
          <a:ln w="1905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pic>
        <p:nvPicPr>
          <p:cNvPr id="40" name="Image 1" descr="/mnt/user-data/uploads/David_Ran_Cohen.jpeg">
            <a:extLst>
              <a:ext uri="{FF2B5EF4-FFF2-40B4-BE49-F238E27FC236}">
                <a16:creationId xmlns:a16="http://schemas.microsoft.com/office/drawing/2014/main" id="{BA49CB2E-9A33-B651-4EEE-4B8BD756CB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13306" y="1102556"/>
            <a:ext cx="1449324" cy="1449324"/>
          </a:xfrm>
          <a:prstGeom prst="rect">
            <a:avLst/>
          </a:prstGeom>
        </p:spPr>
      </p:pic>
      <p:sp>
        <p:nvSpPr>
          <p:cNvPr id="42" name="Shape 16">
            <a:extLst>
              <a:ext uri="{FF2B5EF4-FFF2-40B4-BE49-F238E27FC236}">
                <a16:creationId xmlns:a16="http://schemas.microsoft.com/office/drawing/2014/main" id="{C16FC698-3ED9-A41D-37F1-71153B93802D}"/>
              </a:ext>
            </a:extLst>
          </p:cNvPr>
          <p:cNvSpPr/>
          <p:nvPr/>
        </p:nvSpPr>
        <p:spPr>
          <a:xfrm>
            <a:off x="4892040" y="1146518"/>
            <a:ext cx="1371600" cy="1371600"/>
          </a:xfrm>
          <a:prstGeom prst="roundRect">
            <a:avLst>
              <a:gd name="adj" fmla="val 9488"/>
            </a:avLst>
          </a:prstGeom>
          <a:solidFill>
            <a:srgbClr val="B8D4DA">
              <a:alpha val="60000"/>
            </a:srgbClr>
          </a:solidFill>
          <a:ln w="1905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pic>
        <p:nvPicPr>
          <p:cNvPr id="44" name="Image 2" descr="/mnt/user-data/uploads/Liber_Vizman.jpeg">
            <a:extLst>
              <a:ext uri="{FF2B5EF4-FFF2-40B4-BE49-F238E27FC236}">
                <a16:creationId xmlns:a16="http://schemas.microsoft.com/office/drawing/2014/main" id="{AB9225AE-0EE8-D53C-16F5-D664A1E399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877972" y="1102556"/>
            <a:ext cx="1426464" cy="1426464"/>
          </a:xfrm>
          <a:prstGeom prst="rect">
            <a:avLst/>
          </a:prstGeom>
        </p:spPr>
      </p:pic>
      <p:sp>
        <p:nvSpPr>
          <p:cNvPr id="46" name="Shape 22">
            <a:extLst>
              <a:ext uri="{FF2B5EF4-FFF2-40B4-BE49-F238E27FC236}">
                <a16:creationId xmlns:a16="http://schemas.microsoft.com/office/drawing/2014/main" id="{4AACDD74-0332-0888-B311-DCBCFF3387E3}"/>
              </a:ext>
            </a:extLst>
          </p:cNvPr>
          <p:cNvSpPr/>
          <p:nvPr/>
        </p:nvSpPr>
        <p:spPr>
          <a:xfrm>
            <a:off x="7040880" y="1146518"/>
            <a:ext cx="1371600" cy="1371600"/>
          </a:xfrm>
          <a:prstGeom prst="roundRect">
            <a:avLst>
              <a:gd name="adj" fmla="val 10513"/>
            </a:avLst>
          </a:prstGeom>
          <a:solidFill>
            <a:srgbClr val="B8D4DA">
              <a:alpha val="60000"/>
            </a:srgbClr>
          </a:solidFill>
          <a:ln w="1905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pic>
        <p:nvPicPr>
          <p:cNvPr id="48" name="Image 3" descr="/mnt/user-data/uploads/Rotem_Swisa.jpeg">
            <a:extLst>
              <a:ext uri="{FF2B5EF4-FFF2-40B4-BE49-F238E27FC236}">
                <a16:creationId xmlns:a16="http://schemas.microsoft.com/office/drawing/2014/main" id="{678CDB24-1BDB-0182-B2DC-D3D755BA783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033846" y="1118382"/>
            <a:ext cx="1426464" cy="1426464"/>
          </a:xfrm>
          <a:prstGeom prst="rect">
            <a:avLst/>
          </a:prstGeom>
        </p:spPr>
      </p:pic>
      <p:pic>
        <p:nvPicPr>
          <p:cNvPr id="50" name="Image 0" descr="/mnt/user-data/uploads/logo.jpeg">
            <a:extLst>
              <a:ext uri="{FF2B5EF4-FFF2-40B4-BE49-F238E27FC236}">
                <a16:creationId xmlns:a16="http://schemas.microsoft.com/office/drawing/2014/main" id="{D6C6B299-3585-AA1A-30D6-52D2262DA8E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712" b="3290"/>
          <a:stretch>
            <a:fillRect/>
          </a:stretch>
        </p:blipFill>
        <p:spPr>
          <a:xfrm>
            <a:off x="126611" y="34452"/>
            <a:ext cx="745588" cy="715753"/>
          </a:xfrm>
          <a:prstGeom prst="ellipse">
            <a:avLst/>
          </a:prstGeom>
          <a:ln>
            <a:solidFill>
              <a:schemeClr val="bg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D6E8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-457200"/>
            <a:ext cx="4572000" cy="4572000"/>
          </a:xfrm>
          <a:prstGeom prst="ellipse">
            <a:avLst/>
          </a:prstGeom>
          <a:solidFill>
            <a:srgbClr val="B8D4DA">
              <a:alpha val="45000"/>
            </a:srgbClr>
          </a:solidFill>
          <a:ln w="1270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" name="Shape 1"/>
          <p:cNvSpPr/>
          <p:nvPr/>
        </p:nvSpPr>
        <p:spPr>
          <a:xfrm>
            <a:off x="5029200" y="1371600"/>
            <a:ext cx="4572000" cy="4572000"/>
          </a:xfrm>
          <a:prstGeom prst="ellipse">
            <a:avLst/>
          </a:prstGeom>
          <a:solidFill>
            <a:srgbClr val="B8D4DA">
              <a:alpha val="40000"/>
            </a:srgbClr>
          </a:solidFill>
          <a:ln w="12700">
            <a:solidFill>
              <a:srgbClr val="B8D4DA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pic>
        <p:nvPicPr>
          <p:cNvPr id="4" name="Image 0" descr="/mnt/user-data/uploads/Group_Two.jpeg"/>
          <p:cNvPicPr>
            <a:picLocks noChangeAspect="1"/>
          </p:cNvPicPr>
          <p:nvPr/>
        </p:nvPicPr>
        <p:blipFill>
          <a:blip r:embed="rId3"/>
          <a:srcRect b="1117"/>
          <a:stretch>
            <a:fillRect/>
          </a:stretch>
        </p:blipFill>
        <p:spPr>
          <a:xfrm>
            <a:off x="2391508" y="70338"/>
            <a:ext cx="4213274" cy="4166178"/>
          </a:xfrm>
          <a:prstGeom prst="ellipse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4279392"/>
            <a:ext cx="9144000" cy="864108"/>
          </a:xfrm>
          <a:prstGeom prst="rect">
            <a:avLst/>
          </a:prstGeom>
          <a:solidFill>
            <a:srgbClr val="1E5068">
              <a:alpha val="85000"/>
            </a:srgbClr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6" name="Text 3"/>
          <p:cNvSpPr/>
          <p:nvPr/>
        </p:nvSpPr>
        <p:spPr>
          <a:xfrm>
            <a:off x="457200" y="4325112"/>
            <a:ext cx="8229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'Best Team' Company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457200" y="47365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150" dirty="0">
                <a:solidFill>
                  <a:srgbClr val="B8D4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 &amp; VR Medical Team Meeting Platform · Kinneret Academic College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5000">
        <p:circle/>
      </p:transition>
    </mc:Choice>
    <mc:Fallback xmlns="">
      <p:transition spd="slow" advClick="0" advTm="5000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A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E5068"/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Text 1"/>
          <p:cNvSpPr/>
          <p:nvPr/>
        </p:nvSpPr>
        <p:spPr>
          <a:xfrm>
            <a:off x="960120" y="118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1 - Foundation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960120" y="47548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Oct–Dec 2025  ·  ~270 hours  ·  MVP: Basic VR Medical Meeting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256032" y="914400"/>
            <a:ext cx="8613648" cy="438912"/>
          </a:xfrm>
          <a:prstGeom prst="roundRect">
            <a:avLst>
              <a:gd name="adj" fmla="val 16667"/>
            </a:avLst>
          </a:prstGeom>
          <a:solidFill>
            <a:srgbClr val="1E5068">
              <a:alpha val="90000"/>
            </a:srgbClr>
          </a:solidFill>
          <a:ln w="1270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182880" y="914400"/>
            <a:ext cx="8686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Present a basic VR medical meeting with avatars, voice communication, a shared 3D medical model and automatic session logging by Dec 10, 2025.</a:t>
            </a:r>
            <a:endParaRPr lang="en-US" sz="1050" b="1" dirty="0"/>
          </a:p>
        </p:txBody>
      </p:sp>
      <p:sp>
        <p:nvSpPr>
          <p:cNvPr id="8" name="Shape 5"/>
          <p:cNvSpPr/>
          <p:nvPr/>
        </p:nvSpPr>
        <p:spPr>
          <a:xfrm>
            <a:off x="256032" y="1463040"/>
            <a:ext cx="2029968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9" name="Shape 6"/>
          <p:cNvSpPr/>
          <p:nvPr/>
        </p:nvSpPr>
        <p:spPr>
          <a:xfrm>
            <a:off x="374904" y="1600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8"/>
          <p:cNvSpPr/>
          <p:nvPr/>
        </p:nvSpPr>
        <p:spPr>
          <a:xfrm>
            <a:off x="932688" y="1618488"/>
            <a:ext cx="1252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VR Meeting Room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84048" y="2084832"/>
            <a:ext cx="1801368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immersive virtual meeting room for up to 5 simultaneous participants on Meta Quest.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2423160" y="1463040"/>
            <a:ext cx="2029968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4" name="Shape 11"/>
          <p:cNvSpPr/>
          <p:nvPr/>
        </p:nvSpPr>
        <p:spPr>
          <a:xfrm>
            <a:off x="2542032" y="1600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3099816" y="1618488"/>
            <a:ext cx="1252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Avatar System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2551176" y="2084832"/>
            <a:ext cx="1801368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participant visually represented as a 3D avatar (male/female) visible to all others in the room.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4590288" y="1463040"/>
            <a:ext cx="2029968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9" name="Shape 16"/>
          <p:cNvSpPr/>
          <p:nvPr/>
        </p:nvSpPr>
        <p:spPr>
          <a:xfrm>
            <a:off x="4709160" y="1600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8"/>
          <p:cNvSpPr/>
          <p:nvPr/>
        </p:nvSpPr>
        <p:spPr>
          <a:xfrm>
            <a:off x="5266944" y="1618488"/>
            <a:ext cx="1252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Real-Time VoIP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4718304" y="2084832"/>
            <a:ext cx="1801368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communication via Vivox/Photon - mute/unmute button, visual highlight of active speaker.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6757416" y="1463040"/>
            <a:ext cx="2029968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4" name="Shape 21"/>
          <p:cNvSpPr/>
          <p:nvPr/>
        </p:nvSpPr>
        <p:spPr>
          <a:xfrm>
            <a:off x="6876288" y="1600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6" name="Text 23"/>
          <p:cNvSpPr/>
          <p:nvPr/>
        </p:nvSpPr>
        <p:spPr>
          <a:xfrm>
            <a:off x="7434072" y="1618488"/>
            <a:ext cx="1252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Management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6885432" y="2084832"/>
            <a:ext cx="1801368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Join/leave meeting with username, live participant list, join/leave notifications in real time.</a:t>
            </a:r>
            <a:endParaRPr lang="en-US" sz="1000" dirty="0"/>
          </a:p>
        </p:txBody>
      </p:sp>
      <p:sp>
        <p:nvSpPr>
          <p:cNvPr id="28" name="Shape 25"/>
          <p:cNvSpPr/>
          <p:nvPr/>
        </p:nvSpPr>
        <p:spPr>
          <a:xfrm>
            <a:off x="256032" y="3291840"/>
            <a:ext cx="2029968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9" name="Shape 26"/>
          <p:cNvSpPr/>
          <p:nvPr/>
        </p:nvSpPr>
        <p:spPr>
          <a:xfrm>
            <a:off x="374904" y="34290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1" name="Text 28"/>
          <p:cNvSpPr/>
          <p:nvPr/>
        </p:nvSpPr>
        <p:spPr>
          <a:xfrm>
            <a:off x="932688" y="3447288"/>
            <a:ext cx="1252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Shared 3D Model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384048" y="3913632"/>
            <a:ext cx="1801368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medical model (heart/brain/lungs) loaded at room center - synchronized and visible to all participants.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2423160" y="3291840"/>
            <a:ext cx="2029968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4" name="Shape 31"/>
          <p:cNvSpPr/>
          <p:nvPr/>
        </p:nvSpPr>
        <p:spPr>
          <a:xfrm>
            <a:off x="2542032" y="34290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6" name="Text 33"/>
          <p:cNvSpPr/>
          <p:nvPr/>
        </p:nvSpPr>
        <p:spPr>
          <a:xfrm>
            <a:off x="3099816" y="3447288"/>
            <a:ext cx="1252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Attendance Logging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2551176" y="3913632"/>
            <a:ext cx="1801368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logging of every join/leave event with timestamps, duration per participant, exported to CSV.</a:t>
            </a:r>
            <a:endParaRPr lang="en-US" sz="1000" dirty="0"/>
          </a:p>
        </p:txBody>
      </p:sp>
      <p:sp>
        <p:nvSpPr>
          <p:cNvPr id="38" name="Shape 35"/>
          <p:cNvSpPr/>
          <p:nvPr/>
        </p:nvSpPr>
        <p:spPr>
          <a:xfrm>
            <a:off x="4590288" y="3291840"/>
            <a:ext cx="2029968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9" name="Shape 36"/>
          <p:cNvSpPr/>
          <p:nvPr/>
        </p:nvSpPr>
        <p:spPr>
          <a:xfrm>
            <a:off x="4709160" y="34290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1" name="Text 38"/>
          <p:cNvSpPr/>
          <p:nvPr/>
        </p:nvSpPr>
        <p:spPr>
          <a:xfrm>
            <a:off x="5266944" y="3447288"/>
            <a:ext cx="1252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Integration &amp; QA</a:t>
            </a:r>
            <a:endParaRPr lang="en-US" sz="1100" dirty="0"/>
          </a:p>
        </p:txBody>
      </p:sp>
      <p:sp>
        <p:nvSpPr>
          <p:cNvPr id="42" name="Text 39"/>
          <p:cNvSpPr/>
          <p:nvPr/>
        </p:nvSpPr>
        <p:spPr>
          <a:xfrm>
            <a:off x="4718304" y="3913632"/>
            <a:ext cx="1801368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testing: 4 concurrent users, stable VoIP for 10 min, avatar rendering, log export verified.</a:t>
            </a:r>
            <a:endParaRPr lang="en-US" sz="1000" dirty="0"/>
          </a:p>
        </p:txBody>
      </p:sp>
      <p:sp>
        <p:nvSpPr>
          <p:cNvPr id="43" name="Shape 40"/>
          <p:cNvSpPr/>
          <p:nvPr/>
        </p:nvSpPr>
        <p:spPr>
          <a:xfrm>
            <a:off x="6757416" y="3291840"/>
            <a:ext cx="2029968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4" name="Shape 41"/>
          <p:cNvSpPr/>
          <p:nvPr/>
        </p:nvSpPr>
        <p:spPr>
          <a:xfrm>
            <a:off x="6876288" y="34290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6" name="Text 43"/>
          <p:cNvSpPr/>
          <p:nvPr/>
        </p:nvSpPr>
        <p:spPr>
          <a:xfrm>
            <a:off x="7434072" y="3447288"/>
            <a:ext cx="125272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Technical Documentation</a:t>
            </a:r>
            <a:endParaRPr lang="en-US" sz="1100" dirty="0"/>
          </a:p>
        </p:txBody>
      </p:sp>
      <p:sp>
        <p:nvSpPr>
          <p:cNvPr id="47" name="Text 44"/>
          <p:cNvSpPr/>
          <p:nvPr/>
        </p:nvSpPr>
        <p:spPr>
          <a:xfrm>
            <a:off x="6885432" y="3913632"/>
            <a:ext cx="1801368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diagrams, user guide, demo script, and sprint retrospective prepared for presentation.</a:t>
            </a:r>
            <a:endParaRPr lang="en-US" sz="1000" dirty="0"/>
          </a:p>
        </p:txBody>
      </p:sp>
      <p:pic>
        <p:nvPicPr>
          <p:cNvPr id="49" name="Image 0" descr="/mnt/user-data/uploads/logo.jpeg">
            <a:extLst>
              <a:ext uri="{FF2B5EF4-FFF2-40B4-BE49-F238E27FC236}">
                <a16:creationId xmlns:a16="http://schemas.microsoft.com/office/drawing/2014/main" id="{48C2156F-9D95-B1BF-9E70-9B1E691EC0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2" b="3290"/>
          <a:stretch>
            <a:fillRect/>
          </a:stretch>
        </p:blipFill>
        <p:spPr>
          <a:xfrm>
            <a:off x="126611" y="34452"/>
            <a:ext cx="745588" cy="715753"/>
          </a:xfrm>
          <a:prstGeom prst="ellipse">
            <a:avLst/>
          </a:prstGeom>
          <a:ln>
            <a:solidFill>
              <a:schemeClr val="bg1"/>
            </a:solidFill>
          </a:ln>
        </p:spPr>
      </p:pic>
      <p:pic>
        <p:nvPicPr>
          <p:cNvPr id="3" name="תמונה 2" descr="Vr glasses Generic Blue icon | Freepik">
            <a:extLst>
              <a:ext uri="{FF2B5EF4-FFF2-40B4-BE49-F238E27FC236}">
                <a16:creationId xmlns:a16="http://schemas.microsoft.com/office/drawing/2014/main" id="{CF0EF587-F44B-BDA0-09A0-5398DF87E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778" y="1636512"/>
            <a:ext cx="379740" cy="379740"/>
          </a:xfrm>
          <a:prstGeom prst="rect">
            <a:avLst/>
          </a:prstGeom>
        </p:spPr>
      </p:pic>
      <p:pic>
        <p:nvPicPr>
          <p:cNvPr id="48" name="תמונה 47" descr="Man avatar - Free user icons">
            <a:extLst>
              <a:ext uri="{FF2B5EF4-FFF2-40B4-BE49-F238E27FC236}">
                <a16:creationId xmlns:a16="http://schemas.microsoft.com/office/drawing/2014/main" id="{E2CF3C4D-D39B-BDC0-CFE5-B445BCEFAE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1468" y="1636512"/>
            <a:ext cx="356616" cy="356616"/>
          </a:xfrm>
          <a:prstGeom prst="rect">
            <a:avLst/>
          </a:prstGeom>
        </p:spPr>
      </p:pic>
      <p:pic>
        <p:nvPicPr>
          <p:cNvPr id="52" name="תמונה 51" descr="Microphone color icon in PNG, SVG">
            <a:extLst>
              <a:ext uri="{FF2B5EF4-FFF2-40B4-BE49-F238E27FC236}">
                <a16:creationId xmlns:a16="http://schemas.microsoft.com/office/drawing/2014/main" id="{9CE13B79-8BB4-EF2E-9A43-B5395C6517FE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4734262" y="1618488"/>
            <a:ext cx="425284" cy="425284"/>
          </a:xfrm>
          <a:prstGeom prst="rect">
            <a:avLst/>
          </a:prstGeom>
        </p:spPr>
      </p:pic>
      <p:pic>
        <p:nvPicPr>
          <p:cNvPr id="53" name="תמונה 52" descr="Door - Free buildings icons">
            <a:extLst>
              <a:ext uri="{FF2B5EF4-FFF2-40B4-BE49-F238E27FC236}">
                <a16:creationId xmlns:a16="http://schemas.microsoft.com/office/drawing/2014/main" id="{56430E42-E91A-6827-FF64-EA2C21331B8E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57970" y="1673264"/>
            <a:ext cx="319864" cy="319864"/>
          </a:xfrm>
          <a:prstGeom prst="rect">
            <a:avLst/>
          </a:prstGeom>
        </p:spPr>
      </p:pic>
      <p:pic>
        <p:nvPicPr>
          <p:cNvPr id="55" name="תמונה 54">
            <a:extLst>
              <a:ext uri="{FF2B5EF4-FFF2-40B4-BE49-F238E27FC236}">
                <a16:creationId xmlns:a16="http://schemas.microsoft.com/office/drawing/2014/main" id="{C14677DC-64A1-077A-2351-FF03DBD9465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4774" y="3498634"/>
            <a:ext cx="335984" cy="335984"/>
          </a:xfrm>
          <a:prstGeom prst="rect">
            <a:avLst/>
          </a:prstGeom>
        </p:spPr>
      </p:pic>
      <p:pic>
        <p:nvPicPr>
          <p:cNvPr id="56" name="תמונה 55" descr="Document - Free files and folders icons">
            <a:extLst>
              <a:ext uri="{FF2B5EF4-FFF2-40B4-BE49-F238E27FC236}">
                <a16:creationId xmlns:a16="http://schemas.microsoft.com/office/drawing/2014/main" id="{5C987FFD-425B-47D1-3083-321C04D57077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22570" y="3498634"/>
            <a:ext cx="328950" cy="328950"/>
          </a:xfrm>
          <a:prstGeom prst="rect">
            <a:avLst/>
          </a:prstGeom>
        </p:spPr>
      </p:pic>
      <p:pic>
        <p:nvPicPr>
          <p:cNvPr id="58" name="תמונה 57">
            <a:extLst>
              <a:ext uri="{FF2B5EF4-FFF2-40B4-BE49-F238E27FC236}">
                <a16:creationId xmlns:a16="http://schemas.microsoft.com/office/drawing/2014/main" id="{E3F27148-A4FE-1134-B51E-44AE87B6CA1B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758529" y="3459193"/>
            <a:ext cx="407831" cy="407831"/>
          </a:xfrm>
          <a:prstGeom prst="rect">
            <a:avLst/>
          </a:prstGeom>
        </p:spPr>
      </p:pic>
      <p:pic>
        <p:nvPicPr>
          <p:cNvPr id="59" name="תמונה 58" descr="Free Sign Document Icon, Symbol. Download in SVG &amp; PNG Formats.">
            <a:extLst>
              <a:ext uri="{FF2B5EF4-FFF2-40B4-BE49-F238E27FC236}">
                <a16:creationId xmlns:a16="http://schemas.microsoft.com/office/drawing/2014/main" id="{8CAE401E-1553-4B28-24CB-630962AA64F0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1346"/>
          <a:stretch>
            <a:fillRect/>
          </a:stretch>
        </p:blipFill>
        <p:spPr>
          <a:xfrm>
            <a:off x="6957970" y="3498634"/>
            <a:ext cx="362322" cy="3212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0000">
        <p14:reveal/>
      </p:transition>
    </mc:Choice>
    <mc:Fallback xmlns="">
      <p:transition spd="slow" advClick="0" advTm="1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A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E5068"/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Text 1"/>
          <p:cNvSpPr/>
          <p:nvPr/>
        </p:nvSpPr>
        <p:spPr>
          <a:xfrm>
            <a:off x="960120" y="118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2 - Advanced Features  (Part 1 of 2)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960120" y="47548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 2025–Jan 2026  ·  ~280 hours  ·  MVP: AI + 3D Interaction + Collaboration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274320" y="914400"/>
            <a:ext cx="8595360" cy="438912"/>
          </a:xfrm>
          <a:prstGeom prst="roundRect">
            <a:avLst>
              <a:gd name="adj" fmla="val 16667"/>
            </a:avLst>
          </a:prstGeom>
          <a:solidFill>
            <a:srgbClr val="1E5068">
              <a:alpha val="90000"/>
            </a:srgbClr>
          </a:solidFill>
          <a:ln w="1270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274320" y="914400"/>
            <a:ext cx="8595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Present a fully interactive VR system with multi-room navigation, advanced 3D model tools, real-time collaboration, medical image sharing and AI transcription by Jan 21, 2026.</a:t>
            </a:r>
            <a:endParaRPr lang="en-US" sz="1050" b="1" dirty="0"/>
          </a:p>
        </p:txBody>
      </p:sp>
      <p:sp>
        <p:nvSpPr>
          <p:cNvPr id="8" name="Shape 5"/>
          <p:cNvSpPr/>
          <p:nvPr/>
        </p:nvSpPr>
        <p:spPr>
          <a:xfrm>
            <a:off x="256032" y="1463040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9" name="Shape 6"/>
          <p:cNvSpPr/>
          <p:nvPr/>
        </p:nvSpPr>
        <p:spPr>
          <a:xfrm>
            <a:off x="374904" y="1600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8"/>
          <p:cNvSpPr/>
          <p:nvPr/>
        </p:nvSpPr>
        <p:spPr>
          <a:xfrm>
            <a:off x="932688" y="161848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Multi-Room System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84048" y="2084832"/>
            <a:ext cx="3977640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selection at login screen with real-time status (available/full). Interactive doors between 3+ rooms with smooth transitions.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599432" y="1463040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4" name="Shape 11"/>
          <p:cNvSpPr/>
          <p:nvPr/>
        </p:nvSpPr>
        <p:spPr>
          <a:xfrm>
            <a:off x="4718304" y="1600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5276088" y="161848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360° Model Interaction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727448" y="2084832"/>
            <a:ext cx="3977640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Rotate, zoom (pinch/thumbstick) and switch between 4+ medical models (heart, lungs, brain + more). Gallery selection panel synchronized across all users.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256032" y="3291840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9" name="Shape 16"/>
          <p:cNvSpPr/>
          <p:nvPr/>
        </p:nvSpPr>
        <p:spPr>
          <a:xfrm>
            <a:off x="374904" y="34290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8"/>
          <p:cNvSpPr/>
          <p:nvPr/>
        </p:nvSpPr>
        <p:spPr>
          <a:xfrm>
            <a:off x="932688" y="344728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Laser Pointer &amp; Annotations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384048" y="3913632"/>
            <a:ext cx="3977640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 pointer for each user (unique color). Persistent paint markings on models. Shared text annotations with author name. Screenshot tool.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4599432" y="3291840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4" name="Shape 21"/>
          <p:cNvSpPr/>
          <p:nvPr/>
        </p:nvSpPr>
        <p:spPr>
          <a:xfrm>
            <a:off x="4718304" y="34290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6" name="Text 23"/>
          <p:cNvSpPr/>
          <p:nvPr/>
        </p:nvSpPr>
        <p:spPr>
          <a:xfrm>
            <a:off x="5276088" y="344728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Image Display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4727448" y="3913632"/>
            <a:ext cx="3977640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PNG/JPG/X-Ray from PC or preloaded in VR. Shared gallery view with zoom/drag. Gallery mode to switch between images. All users see the same image.</a:t>
            </a:r>
            <a:endParaRPr lang="en-US" sz="1000" dirty="0"/>
          </a:p>
        </p:txBody>
      </p:sp>
      <p:pic>
        <p:nvPicPr>
          <p:cNvPr id="29" name="Image 0" descr="/mnt/user-data/uploads/logo.jpeg">
            <a:extLst>
              <a:ext uri="{FF2B5EF4-FFF2-40B4-BE49-F238E27FC236}">
                <a16:creationId xmlns:a16="http://schemas.microsoft.com/office/drawing/2014/main" id="{E5133CE7-0D22-45BE-AF3F-94EE5C5E32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2" b="3290"/>
          <a:stretch>
            <a:fillRect/>
          </a:stretch>
        </p:blipFill>
        <p:spPr>
          <a:xfrm>
            <a:off x="126611" y="34452"/>
            <a:ext cx="745588" cy="715753"/>
          </a:xfrm>
          <a:prstGeom prst="ellipse">
            <a:avLst/>
          </a:prstGeom>
          <a:ln>
            <a:solidFill>
              <a:schemeClr val="bg1"/>
            </a:solidFill>
          </a:ln>
        </p:spPr>
      </p:pic>
      <p:pic>
        <p:nvPicPr>
          <p:cNvPr id="28" name="תמונה 27">
            <a:extLst>
              <a:ext uri="{FF2B5EF4-FFF2-40B4-BE49-F238E27FC236}">
                <a16:creationId xmlns:a16="http://schemas.microsoft.com/office/drawing/2014/main" id="{A9D1679E-48CE-0F98-A0F5-18B0C6A2E2D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5523" y="1689179"/>
            <a:ext cx="294249" cy="294249"/>
          </a:xfrm>
          <a:prstGeom prst="rect">
            <a:avLst/>
          </a:prstGeom>
        </p:spPr>
      </p:pic>
      <p:pic>
        <p:nvPicPr>
          <p:cNvPr id="31" name="תמונה 30">
            <a:extLst>
              <a:ext uri="{FF2B5EF4-FFF2-40B4-BE49-F238E27FC236}">
                <a16:creationId xmlns:a16="http://schemas.microsoft.com/office/drawing/2014/main" id="{7892E9E1-9AF0-C534-9732-EBB93E3621B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4979" y="1674114"/>
            <a:ext cx="342138" cy="342138"/>
          </a:xfrm>
          <a:prstGeom prst="rect">
            <a:avLst/>
          </a:prstGeom>
        </p:spPr>
      </p:pic>
      <p:pic>
        <p:nvPicPr>
          <p:cNvPr id="33" name="תמונה 32">
            <a:extLst>
              <a:ext uri="{FF2B5EF4-FFF2-40B4-BE49-F238E27FC236}">
                <a16:creationId xmlns:a16="http://schemas.microsoft.com/office/drawing/2014/main" id="{6CB9E827-829F-EE59-319F-7832881D78D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5523" y="3524191"/>
            <a:ext cx="278072" cy="278072"/>
          </a:xfrm>
          <a:prstGeom prst="rect">
            <a:avLst/>
          </a:prstGeom>
        </p:spPr>
      </p:pic>
      <p:pic>
        <p:nvPicPr>
          <p:cNvPr id="36" name="תמונה 35" descr="Download Free Image Icons in PNG &amp; SVG | Magnific (formerly Freepik)">
            <a:extLst>
              <a:ext uri="{FF2B5EF4-FFF2-40B4-BE49-F238E27FC236}">
                <a16:creationId xmlns:a16="http://schemas.microsoft.com/office/drawing/2014/main" id="{F5B1459D-D945-DB42-6AE6-8799154AE407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18183" y="3523342"/>
            <a:ext cx="287831" cy="287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9000">
        <p:fade/>
      </p:transition>
    </mc:Choice>
    <mc:Fallback xmlns="">
      <p:transition spd="med" advClick="0" advTm="9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A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E5068"/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Text 1"/>
          <p:cNvSpPr/>
          <p:nvPr/>
        </p:nvSpPr>
        <p:spPr>
          <a:xfrm>
            <a:off x="960120" y="118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2 - Advanced Features  (Part 2 of 2)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960120" y="47548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 2025–Jan 2026  ·  Continued from previous slide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256032" y="914400"/>
            <a:ext cx="276148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7" name="Shape 4"/>
          <p:cNvSpPr/>
          <p:nvPr/>
        </p:nvSpPr>
        <p:spPr>
          <a:xfrm>
            <a:off x="374904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6"/>
          <p:cNvSpPr/>
          <p:nvPr/>
        </p:nvSpPr>
        <p:spPr>
          <a:xfrm>
            <a:off x="932688" y="1069848"/>
            <a:ext cx="1984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Transcription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84048" y="1536192"/>
            <a:ext cx="2532888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auto-transcribed using Whisper/Google/Azure API. Speaker diarization, real-time display, export to TXT/PDF. UI for managing transcription.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3145536" y="914400"/>
            <a:ext cx="276148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2" name="Shape 9"/>
          <p:cNvSpPr/>
          <p:nvPr/>
        </p:nvSpPr>
        <p:spPr>
          <a:xfrm>
            <a:off x="3264408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3822192" y="1069848"/>
            <a:ext cx="1984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People Analytics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3273552" y="1536192"/>
            <a:ext cx="2532888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Voice detection to measure talk-time per participant. Participation percentage calculated and exported to extended CSV. Dashboard visualization.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6035040" y="914400"/>
            <a:ext cx="276148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7" name="Shape 14"/>
          <p:cNvSpPr/>
          <p:nvPr/>
        </p:nvSpPr>
        <p:spPr>
          <a:xfrm>
            <a:off x="6153912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6711696" y="1069848"/>
            <a:ext cx="1984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3D Session Recording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163056" y="1536192"/>
            <a:ext cx="2532888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all avatar movements, positions and audio in sync. Save as replay file, play back in Unity. Formats: position/rotation/actions.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256032" y="2999232"/>
            <a:ext cx="276148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Shape 19"/>
          <p:cNvSpPr/>
          <p:nvPr/>
        </p:nvSpPr>
        <p:spPr>
          <a:xfrm>
            <a:off x="374904" y="3136392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4" name="Text 21"/>
          <p:cNvSpPr/>
          <p:nvPr/>
        </p:nvSpPr>
        <p:spPr>
          <a:xfrm>
            <a:off x="932688" y="3154680"/>
            <a:ext cx="1984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Avatar Improvements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384048" y="3621024"/>
            <a:ext cx="2532888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Male/female avatar selection at login. Fixed avatar floating - now anchored to floor. Basic hand tracking (IK). Walk/stand animations. Lip-sync stretch goal.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3145536" y="2999232"/>
            <a:ext cx="276148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7" name="Shape 24"/>
          <p:cNvSpPr/>
          <p:nvPr/>
        </p:nvSpPr>
        <p:spPr>
          <a:xfrm>
            <a:off x="3264408" y="3136392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9" name="Text 26"/>
          <p:cNvSpPr/>
          <p:nvPr/>
        </p:nvSpPr>
        <p:spPr>
          <a:xfrm>
            <a:off x="3822192" y="3154680"/>
            <a:ext cx="1984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 Mode (Stretch Goal)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3273552" y="3621024"/>
            <a:ext cx="2532888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 3 Passthrough mode - overlay medical models on the real world. Switch AR↔VR with a button. Model anchor placement in real space.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6035040" y="2999232"/>
            <a:ext cx="2761488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2" name="Shape 29"/>
          <p:cNvSpPr/>
          <p:nvPr/>
        </p:nvSpPr>
        <p:spPr>
          <a:xfrm>
            <a:off x="6153912" y="3136392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34" name="Text 31"/>
          <p:cNvSpPr/>
          <p:nvPr/>
        </p:nvSpPr>
        <p:spPr>
          <a:xfrm>
            <a:off x="6711696" y="3154680"/>
            <a:ext cx="19842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Synchronization</a:t>
            </a:r>
            <a:endParaRPr lang="en-US" sz="1100" dirty="0"/>
          </a:p>
        </p:txBody>
      </p:sp>
      <p:sp>
        <p:nvSpPr>
          <p:cNvPr id="35" name="Text 32"/>
          <p:cNvSpPr/>
          <p:nvPr/>
        </p:nvSpPr>
        <p:spPr>
          <a:xfrm>
            <a:off x="6163056" y="3621024"/>
            <a:ext cx="2532888" cy="12344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model interactions, annotations, images and avatar movements synchronized across all participants using Normcore in real time.</a:t>
            </a:r>
            <a:endParaRPr lang="en-US" sz="1000" dirty="0"/>
          </a:p>
        </p:txBody>
      </p:sp>
      <p:pic>
        <p:nvPicPr>
          <p:cNvPr id="37" name="Image 0" descr="/mnt/user-data/uploads/logo.jpeg">
            <a:extLst>
              <a:ext uri="{FF2B5EF4-FFF2-40B4-BE49-F238E27FC236}">
                <a16:creationId xmlns:a16="http://schemas.microsoft.com/office/drawing/2014/main" id="{69A8FF94-EF9B-F464-3FF7-51A2620143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2" b="3290"/>
          <a:stretch>
            <a:fillRect/>
          </a:stretch>
        </p:blipFill>
        <p:spPr>
          <a:xfrm>
            <a:off x="126611" y="34452"/>
            <a:ext cx="745588" cy="715753"/>
          </a:xfrm>
          <a:prstGeom prst="ellipse">
            <a:avLst/>
          </a:prstGeom>
          <a:ln>
            <a:solidFill>
              <a:schemeClr val="bg1"/>
            </a:solidFill>
          </a:ln>
        </p:spPr>
      </p:pic>
      <p:pic>
        <p:nvPicPr>
          <p:cNvPr id="3" name="תמונה 2" descr="Ai icons | Canva">
            <a:extLst>
              <a:ext uri="{FF2B5EF4-FFF2-40B4-BE49-F238E27FC236}">
                <a16:creationId xmlns:a16="http://schemas.microsoft.com/office/drawing/2014/main" id="{2B6FB7DB-2EB5-9118-5CE0-6FE17CA4DEE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4375" y="1108182"/>
            <a:ext cx="376546" cy="359430"/>
          </a:xfrm>
          <a:prstGeom prst="rect">
            <a:avLst/>
          </a:prstGeom>
        </p:spPr>
      </p:pic>
      <p:pic>
        <p:nvPicPr>
          <p:cNvPr id="40" name="תמונה 39">
            <a:extLst>
              <a:ext uri="{FF2B5EF4-FFF2-40B4-BE49-F238E27FC236}">
                <a16:creationId xmlns:a16="http://schemas.microsoft.com/office/drawing/2014/main" id="{7D637BED-52D9-18E5-FF66-798C440D54E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28885" y="1102321"/>
            <a:ext cx="365291" cy="365291"/>
          </a:xfrm>
          <a:prstGeom prst="rect">
            <a:avLst/>
          </a:prstGeom>
        </p:spPr>
      </p:pic>
      <p:pic>
        <p:nvPicPr>
          <p:cNvPr id="41" name="תמונה 40" descr="Record Icon PNG Images, Vectors Free Download - Pngtree">
            <a:extLst>
              <a:ext uri="{FF2B5EF4-FFF2-40B4-BE49-F238E27FC236}">
                <a16:creationId xmlns:a16="http://schemas.microsoft.com/office/drawing/2014/main" id="{8BF6DD49-8C8D-1556-4814-CF2F0EAE0D65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87322" y="1091477"/>
            <a:ext cx="406908" cy="406908"/>
          </a:xfrm>
          <a:prstGeom prst="rect">
            <a:avLst/>
          </a:prstGeom>
        </p:spPr>
      </p:pic>
      <p:pic>
        <p:nvPicPr>
          <p:cNvPr id="43" name="תמונה 42">
            <a:extLst>
              <a:ext uri="{FF2B5EF4-FFF2-40B4-BE49-F238E27FC236}">
                <a16:creationId xmlns:a16="http://schemas.microsoft.com/office/drawing/2014/main" id="{73FD43E6-6FA2-30AE-3CE8-0218F780105A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7634" y="3179122"/>
            <a:ext cx="390027" cy="390027"/>
          </a:xfrm>
          <a:prstGeom prst="rect">
            <a:avLst/>
          </a:prstGeom>
        </p:spPr>
      </p:pic>
      <p:pic>
        <p:nvPicPr>
          <p:cNvPr id="45" name="תמונה 44">
            <a:extLst>
              <a:ext uri="{FF2B5EF4-FFF2-40B4-BE49-F238E27FC236}">
                <a16:creationId xmlns:a16="http://schemas.microsoft.com/office/drawing/2014/main" id="{152F8695-853B-52EB-0D67-2BED2D528F7D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28885" y="3210306"/>
            <a:ext cx="342138" cy="342138"/>
          </a:xfrm>
          <a:prstGeom prst="rect">
            <a:avLst/>
          </a:prstGeom>
        </p:spPr>
      </p:pic>
      <p:pic>
        <p:nvPicPr>
          <p:cNvPr id="46" name="תמונה 45" descr="Chain - Free computer icons">
            <a:extLst>
              <a:ext uri="{FF2B5EF4-FFF2-40B4-BE49-F238E27FC236}">
                <a16:creationId xmlns:a16="http://schemas.microsoft.com/office/drawing/2014/main" id="{84318EC4-EBCF-7C53-9DE8-86028AF78534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56958" y="3253154"/>
            <a:ext cx="275727" cy="275727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A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E5068"/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Text 1"/>
          <p:cNvSpPr/>
          <p:nvPr/>
        </p:nvSpPr>
        <p:spPr>
          <a:xfrm>
            <a:off x="960120" y="118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3 - Innovation &amp; Polish  (Part 1 of 3)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960120" y="47548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Mar–Jun 2026  ·  ~280 hours  ·  MVP: Accessibility + Medical Training + Simulations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274320" y="914400"/>
            <a:ext cx="8595360" cy="438912"/>
          </a:xfrm>
          <a:prstGeom prst="roundRect">
            <a:avLst>
              <a:gd name="adj" fmla="val 16667"/>
            </a:avLst>
          </a:prstGeom>
          <a:solidFill>
            <a:srgbClr val="1E5068">
              <a:alpha val="90000"/>
            </a:srgbClr>
          </a:solidFill>
          <a:ln w="1270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7" name="Text 4"/>
          <p:cNvSpPr/>
          <p:nvPr/>
        </p:nvSpPr>
        <p:spPr>
          <a:xfrm>
            <a:off x="274320" y="914400"/>
            <a:ext cx="8595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Transform MedMeet into a comprehensive medical platform - training, accessibility, simulations, AI assistant, voice control, movement sync and full system polish by Jun 3, 2026.</a:t>
            </a:r>
            <a:endParaRPr lang="en-US" sz="1050" b="1" dirty="0"/>
          </a:p>
        </p:txBody>
      </p:sp>
      <p:sp>
        <p:nvSpPr>
          <p:cNvPr id="8" name="Shape 5"/>
          <p:cNvSpPr/>
          <p:nvPr/>
        </p:nvSpPr>
        <p:spPr>
          <a:xfrm>
            <a:off x="256032" y="1463040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9" name="Shape 6"/>
          <p:cNvSpPr/>
          <p:nvPr/>
        </p:nvSpPr>
        <p:spPr>
          <a:xfrm>
            <a:off x="374904" y="1600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1" name="Text 8"/>
          <p:cNvSpPr/>
          <p:nvPr/>
        </p:nvSpPr>
        <p:spPr>
          <a:xfrm>
            <a:off x="932688" y="161848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 Language System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384048" y="2084832"/>
            <a:ext cx="3977640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sign language avatar (corner of screen, like a TV interpreter). Speech recognition maps spoken words to medical sign language animations. Supports Hebrew + English.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599432" y="1463040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4" name="Shape 11"/>
          <p:cNvSpPr/>
          <p:nvPr/>
        </p:nvSpPr>
        <p:spPr>
          <a:xfrm>
            <a:off x="4718304" y="16002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6" name="Text 13"/>
          <p:cNvSpPr/>
          <p:nvPr/>
        </p:nvSpPr>
        <p:spPr>
          <a:xfrm>
            <a:off x="5276088" y="161848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Training Room Navigation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727448" y="2084832"/>
            <a:ext cx="3977640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Lobby/menu screen with 3 training room options (Heart / Lungs / Brain). Teleportation to selected room. Back button to main menu. Smooth scene-switching animations.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256032" y="3291840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9" name="Shape 16"/>
          <p:cNvSpPr/>
          <p:nvPr/>
        </p:nvSpPr>
        <p:spPr>
          <a:xfrm>
            <a:off x="374904" y="34290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1" name="Text 18"/>
          <p:cNvSpPr/>
          <p:nvPr/>
        </p:nvSpPr>
        <p:spPr>
          <a:xfrm>
            <a:off x="932688" y="344728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Heart Surgery Room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384048" y="3913632"/>
            <a:ext cx="3977640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heart model with step-by-step surgery animation tutorial. Forward/backward playback controls. Step-by-step UI guide panel. Optimized for VR rendering.</a:t>
            </a:r>
            <a:endParaRPr lang="en-US" sz="1000" dirty="0"/>
          </a:p>
        </p:txBody>
      </p:sp>
      <p:sp>
        <p:nvSpPr>
          <p:cNvPr id="23" name="Shape 20"/>
          <p:cNvSpPr/>
          <p:nvPr/>
        </p:nvSpPr>
        <p:spPr>
          <a:xfrm>
            <a:off x="4599432" y="3291840"/>
            <a:ext cx="4206240" cy="1719072"/>
          </a:xfrm>
          <a:prstGeom prst="roundRect">
            <a:avLst>
              <a:gd name="adj" fmla="val 5319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4" name="Shape 21"/>
          <p:cNvSpPr/>
          <p:nvPr/>
        </p:nvSpPr>
        <p:spPr>
          <a:xfrm>
            <a:off x="4718304" y="342900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6" name="Text 23"/>
          <p:cNvSpPr/>
          <p:nvPr/>
        </p:nvSpPr>
        <p:spPr>
          <a:xfrm>
            <a:off x="5276088" y="344728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Lung &amp; Brain Surgery Rooms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4727448" y="3913632"/>
            <a:ext cx="3977640" cy="98755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rooms for lung and brain surgeries - each with 3D model, surgery step animations and tutorial UI. Step-by-step learning experience for medical students.</a:t>
            </a:r>
            <a:endParaRPr lang="en-US" sz="1000" dirty="0"/>
          </a:p>
        </p:txBody>
      </p:sp>
      <p:pic>
        <p:nvPicPr>
          <p:cNvPr id="29" name="Image 0" descr="/mnt/user-data/uploads/logo.jpeg">
            <a:extLst>
              <a:ext uri="{FF2B5EF4-FFF2-40B4-BE49-F238E27FC236}">
                <a16:creationId xmlns:a16="http://schemas.microsoft.com/office/drawing/2014/main" id="{57368CAB-8553-B3F2-FDE3-B9D53D2614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2" b="3290"/>
          <a:stretch>
            <a:fillRect/>
          </a:stretch>
        </p:blipFill>
        <p:spPr>
          <a:xfrm>
            <a:off x="126611" y="34452"/>
            <a:ext cx="745588" cy="715753"/>
          </a:xfrm>
          <a:prstGeom prst="ellipse">
            <a:avLst/>
          </a:prstGeom>
          <a:ln>
            <a:solidFill>
              <a:schemeClr val="bg1"/>
            </a:solidFill>
          </a:ln>
        </p:spPr>
      </p:pic>
      <p:pic>
        <p:nvPicPr>
          <p:cNvPr id="28" name="תמונה 27">
            <a:extLst>
              <a:ext uri="{FF2B5EF4-FFF2-40B4-BE49-F238E27FC236}">
                <a16:creationId xmlns:a16="http://schemas.microsoft.com/office/drawing/2014/main" id="{CD5EF900-88D9-3955-A921-D2BBF50799F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2799" y="1691611"/>
            <a:ext cx="317959" cy="317959"/>
          </a:xfrm>
          <a:prstGeom prst="rect">
            <a:avLst/>
          </a:prstGeom>
        </p:spPr>
      </p:pic>
      <p:pic>
        <p:nvPicPr>
          <p:cNvPr id="30" name="תמונה 29" descr="Hospital - Free medical icons">
            <a:extLst>
              <a:ext uri="{FF2B5EF4-FFF2-40B4-BE49-F238E27FC236}">
                <a16:creationId xmlns:a16="http://schemas.microsoft.com/office/drawing/2014/main" id="{6F42FCA7-90AC-1E5D-02A0-3E86A323B7E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1743" y="1669571"/>
            <a:ext cx="322678" cy="322678"/>
          </a:xfrm>
          <a:prstGeom prst="rect">
            <a:avLst/>
          </a:prstGeom>
        </p:spPr>
      </p:pic>
      <p:pic>
        <p:nvPicPr>
          <p:cNvPr id="32" name="תמונה 31">
            <a:extLst>
              <a:ext uri="{FF2B5EF4-FFF2-40B4-BE49-F238E27FC236}">
                <a16:creationId xmlns:a16="http://schemas.microsoft.com/office/drawing/2014/main" id="{638B4AD3-6338-7A00-10B2-E9E1E7B9DC3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44774" y="3498634"/>
            <a:ext cx="335984" cy="335984"/>
          </a:xfrm>
          <a:prstGeom prst="rect">
            <a:avLst/>
          </a:prstGeom>
        </p:spPr>
      </p:pic>
      <p:pic>
        <p:nvPicPr>
          <p:cNvPr id="34" name="תמונה 33">
            <a:extLst>
              <a:ext uri="{FF2B5EF4-FFF2-40B4-BE49-F238E27FC236}">
                <a16:creationId xmlns:a16="http://schemas.microsoft.com/office/drawing/2014/main" id="{7CE6CDEE-4C9D-473D-FDBF-2646C840EC24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79176" y="3454322"/>
            <a:ext cx="370362" cy="370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A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04672"/>
          </a:xfrm>
          <a:prstGeom prst="rect">
            <a:avLst/>
          </a:prstGeom>
          <a:solidFill>
            <a:srgbClr val="1E5068"/>
          </a:solidFill>
          <a:ln w="12700">
            <a:solidFill>
              <a:srgbClr val="1E506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4" name="Text 1"/>
          <p:cNvSpPr/>
          <p:nvPr/>
        </p:nvSpPr>
        <p:spPr>
          <a:xfrm>
            <a:off x="960120" y="118872"/>
            <a:ext cx="6400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3 - Innovation &amp; Polish  (Part 2 of 3)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960120" y="47548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DAF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Explorer + Surgery Simulation + AI + Voice</a:t>
            </a:r>
            <a:endParaRPr lang="en-US" sz="1000" dirty="0"/>
          </a:p>
        </p:txBody>
      </p:sp>
      <p:sp>
        <p:nvSpPr>
          <p:cNvPr id="6" name="Shape 3"/>
          <p:cNvSpPr/>
          <p:nvPr/>
        </p:nvSpPr>
        <p:spPr>
          <a:xfrm>
            <a:off x="256032" y="914400"/>
            <a:ext cx="4206240" cy="1993392"/>
          </a:xfrm>
          <a:prstGeom prst="roundRect">
            <a:avLst>
              <a:gd name="adj" fmla="val 4587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7" name="Shape 4"/>
          <p:cNvSpPr/>
          <p:nvPr/>
        </p:nvSpPr>
        <p:spPr>
          <a:xfrm>
            <a:off x="374904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9" name="Text 6"/>
          <p:cNvSpPr/>
          <p:nvPr/>
        </p:nvSpPr>
        <p:spPr>
          <a:xfrm>
            <a:off x="932688" y="106984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Interactive Human Body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84048" y="1536192"/>
            <a:ext cx="3977640" cy="12618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human body model in VR. Click on any organ to highlight and display a 3D information panel with name, function and medical details. Grab and physically remove the organ from the body, examine it up close, then return it to its exact position.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99432" y="914400"/>
            <a:ext cx="4206240" cy="1993392"/>
          </a:xfrm>
          <a:prstGeom prst="roundRect">
            <a:avLst>
              <a:gd name="adj" fmla="val 4587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2" name="Shape 9"/>
          <p:cNvSpPr/>
          <p:nvPr/>
        </p:nvSpPr>
        <p:spPr>
          <a:xfrm>
            <a:off x="4718304" y="105156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4" name="Text 11"/>
          <p:cNvSpPr/>
          <p:nvPr/>
        </p:nvSpPr>
        <p:spPr>
          <a:xfrm>
            <a:off x="5276088" y="106984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Surgery Simulation - Chest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727448" y="1536192"/>
            <a:ext cx="3977640" cy="12618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virtual scalpel to cut open a human chest step-by-step. Watch the chest open to reveal internal organs (heart, lungs, ribs). Interactive and realistic - designed for medical student training in a safe virtual environment.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256032" y="3017520"/>
            <a:ext cx="4206240" cy="1993392"/>
          </a:xfrm>
          <a:prstGeom prst="roundRect">
            <a:avLst>
              <a:gd name="adj" fmla="val 4587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7" name="Shape 14"/>
          <p:cNvSpPr/>
          <p:nvPr/>
        </p:nvSpPr>
        <p:spPr>
          <a:xfrm>
            <a:off x="374904" y="315468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19" name="Text 16"/>
          <p:cNvSpPr/>
          <p:nvPr/>
        </p:nvSpPr>
        <p:spPr>
          <a:xfrm>
            <a:off x="932688" y="317296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Smart Assistant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384048" y="3639312"/>
            <a:ext cx="3977640" cy="12618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assistant panel in the meeting room. Ask medical questions by voice or text (Whisper + GPT/Grok API). Answers displayed on a scrollable screen with text-to-speech playback. Available to all participants during the session.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599432" y="3017520"/>
            <a:ext cx="4206240" cy="1993392"/>
          </a:xfrm>
          <a:prstGeom prst="roundRect">
            <a:avLst>
              <a:gd name="adj" fmla="val 4587"/>
            </a:avLst>
          </a:prstGeom>
          <a:solidFill>
            <a:srgbClr val="FFFFFF"/>
          </a:solidFill>
          <a:ln w="8890">
            <a:solidFill>
              <a:srgbClr val="B8D4DA"/>
            </a:solidFill>
            <a:prstDash val="solid"/>
          </a:ln>
          <a:effectLst>
            <a:outerShdw blurRad="101600" dist="38100" dir="2700000" algn="bl" rotWithShape="0">
              <a:srgbClr val="1E5068">
                <a:alpha val="15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2" name="Shape 19"/>
          <p:cNvSpPr/>
          <p:nvPr/>
        </p:nvSpPr>
        <p:spPr>
          <a:xfrm>
            <a:off x="4718304" y="3154680"/>
            <a:ext cx="475488" cy="475488"/>
          </a:xfrm>
          <a:prstGeom prst="ellipse">
            <a:avLst/>
          </a:prstGeom>
          <a:solidFill>
            <a:srgbClr val="B8D4DA"/>
          </a:solidFill>
          <a:ln w="6350">
            <a:solidFill>
              <a:srgbClr val="4A8FA8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4" name="Text 21"/>
          <p:cNvSpPr/>
          <p:nvPr/>
        </p:nvSpPr>
        <p:spPr>
          <a:xfrm>
            <a:off x="5276088" y="317296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E506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Voice Commands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4727448" y="3639312"/>
            <a:ext cx="3977640" cy="1261872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E7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Hands-free control of the system using voice. Open/close menus, navigate to rooms (Main, Patients, Training) by saying commands. Supports Hebrew &amp; English. Fallback message for unrecognized commands.</a:t>
            </a:r>
            <a:endParaRPr lang="en-US" sz="1000" dirty="0"/>
          </a:p>
        </p:txBody>
      </p:sp>
      <p:pic>
        <p:nvPicPr>
          <p:cNvPr id="27" name="Image 0" descr="/mnt/user-data/uploads/logo.jpeg">
            <a:extLst>
              <a:ext uri="{FF2B5EF4-FFF2-40B4-BE49-F238E27FC236}">
                <a16:creationId xmlns:a16="http://schemas.microsoft.com/office/drawing/2014/main" id="{132FDEDA-3632-D0E9-78E9-4F5CE7E384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2" b="3290"/>
          <a:stretch>
            <a:fillRect/>
          </a:stretch>
        </p:blipFill>
        <p:spPr>
          <a:xfrm>
            <a:off x="126611" y="34452"/>
            <a:ext cx="745588" cy="715753"/>
          </a:xfrm>
          <a:prstGeom prst="ellipse">
            <a:avLst/>
          </a:prstGeom>
          <a:ln>
            <a:solidFill>
              <a:schemeClr val="bg1"/>
            </a:solidFill>
          </a:ln>
        </p:spPr>
      </p:pic>
      <p:pic>
        <p:nvPicPr>
          <p:cNvPr id="31" name="תמונה 30">
            <a:extLst>
              <a:ext uri="{FF2B5EF4-FFF2-40B4-BE49-F238E27FC236}">
                <a16:creationId xmlns:a16="http://schemas.microsoft.com/office/drawing/2014/main" id="{A88D1062-20A3-0854-4E75-5D8EFF5C08A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8912" y="1110645"/>
            <a:ext cx="366463" cy="366463"/>
          </a:xfrm>
          <a:prstGeom prst="rect">
            <a:avLst/>
          </a:prstGeom>
        </p:spPr>
      </p:pic>
      <p:pic>
        <p:nvPicPr>
          <p:cNvPr id="32" name="תמונה 31" descr="Surgical knife - Free healthcare and medical icons">
            <a:extLst>
              <a:ext uri="{FF2B5EF4-FFF2-40B4-BE49-F238E27FC236}">
                <a16:creationId xmlns:a16="http://schemas.microsoft.com/office/drawing/2014/main" id="{F12E4B58-6DC5-FF85-ECDD-E3A056DB77D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96028" y="1124712"/>
            <a:ext cx="320040" cy="320040"/>
          </a:xfrm>
          <a:prstGeom prst="rect">
            <a:avLst/>
          </a:prstGeom>
        </p:spPr>
      </p:pic>
      <p:pic>
        <p:nvPicPr>
          <p:cNvPr id="34" name="תמונה 33" descr="Ai icons | Canva">
            <a:extLst>
              <a:ext uri="{FF2B5EF4-FFF2-40B4-BE49-F238E27FC236}">
                <a16:creationId xmlns:a16="http://schemas.microsoft.com/office/drawing/2014/main" id="{371D1943-DC57-669C-7C8C-A8A6A91C5456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4375" y="3225018"/>
            <a:ext cx="376546" cy="359430"/>
          </a:xfrm>
          <a:prstGeom prst="rect">
            <a:avLst/>
          </a:prstGeom>
        </p:spPr>
      </p:pic>
      <p:pic>
        <p:nvPicPr>
          <p:cNvPr id="36" name="תמונה 35" descr="Microphone color icon in PNG, SVG">
            <a:extLst>
              <a:ext uri="{FF2B5EF4-FFF2-40B4-BE49-F238E27FC236}">
                <a16:creationId xmlns:a16="http://schemas.microsoft.com/office/drawing/2014/main" id="{32D27B34-B5EB-9EFE-43CA-89DC673BE85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4743406" y="3172968"/>
            <a:ext cx="425284" cy="425284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1910</Words>
  <Application>Microsoft Office PowerPoint</Application>
  <PresentationFormat>‫הצגה על המסך (16:9)</PresentationFormat>
  <Paragraphs>178</Paragraphs>
  <Slides>13</Slides>
  <Notes>13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MedMeet – VR Medical Meeting Platform</dc:title>
  <dc:subject>PptxGenJS Presentation</dc:subject>
  <dc:creator>PptxGenJS</dc:creator>
  <cp:lastModifiedBy>סויסה רותם</cp:lastModifiedBy>
  <cp:revision>2</cp:revision>
  <dcterms:created xsi:type="dcterms:W3CDTF">2026-06-21T13:31:55Z</dcterms:created>
  <dcterms:modified xsi:type="dcterms:W3CDTF">2026-06-23T14:14:54Z</dcterms:modified>
</cp:coreProperties>
</file>